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gita ingale" userId="97441ce0b6c56d43" providerId="LiveId" clId="{C6C0EE5A-FE85-4886-A785-7196C6262FE2}"/>
    <pc:docChg chg="custSel addSld delSld modSld sldOrd">
      <pc:chgData name="yogita ingale" userId="97441ce0b6c56d43" providerId="LiveId" clId="{C6C0EE5A-FE85-4886-A785-7196C6262FE2}" dt="2025-03-29T03:14:39.465" v="234" actId="680"/>
      <pc:docMkLst>
        <pc:docMk/>
      </pc:docMkLst>
      <pc:sldChg chg="delSp mod ord">
        <pc:chgData name="yogita ingale" userId="97441ce0b6c56d43" providerId="LiveId" clId="{C6C0EE5A-FE85-4886-A785-7196C6262FE2}" dt="2025-03-29T03:05:17.275" v="178"/>
        <pc:sldMkLst>
          <pc:docMk/>
          <pc:sldMk cId="2358329618" sldId="260"/>
        </pc:sldMkLst>
        <pc:spChg chg="del">
          <ac:chgData name="yogita ingale" userId="97441ce0b6c56d43" providerId="LiveId" clId="{C6C0EE5A-FE85-4886-A785-7196C6262FE2}" dt="2025-03-29T02:54:53.105" v="70" actId="478"/>
          <ac:spMkLst>
            <pc:docMk/>
            <pc:sldMk cId="2358329618" sldId="260"/>
            <ac:spMk id="2" creationId="{F00939C5-0B1F-0A14-4972-230585D2DE2C}"/>
          </ac:spMkLst>
        </pc:spChg>
      </pc:sldChg>
      <pc:sldChg chg="modSp mod">
        <pc:chgData name="yogita ingale" userId="97441ce0b6c56d43" providerId="LiveId" clId="{C6C0EE5A-FE85-4886-A785-7196C6262FE2}" dt="2025-03-23T04:21:05.541" v="4" actId="255"/>
        <pc:sldMkLst>
          <pc:docMk/>
          <pc:sldMk cId="2574235579" sldId="275"/>
        </pc:sldMkLst>
        <pc:spChg chg="mod">
          <ac:chgData name="yogita ingale" userId="97441ce0b6c56d43" providerId="LiveId" clId="{C6C0EE5A-FE85-4886-A785-7196C6262FE2}" dt="2025-03-23T04:21:05.541" v="4" actId="255"/>
          <ac:spMkLst>
            <pc:docMk/>
            <pc:sldMk cId="2574235579" sldId="275"/>
            <ac:spMk id="3" creationId="{68BC62D8-F3F8-2075-871D-8C77AE763E7B}"/>
          </ac:spMkLst>
        </pc:spChg>
      </pc:sldChg>
      <pc:sldChg chg="delSp modSp new mod">
        <pc:chgData name="yogita ingale" userId="97441ce0b6c56d43" providerId="LiveId" clId="{C6C0EE5A-FE85-4886-A785-7196C6262FE2}" dt="2025-03-23T04:21:42.407" v="7" actId="478"/>
        <pc:sldMkLst>
          <pc:docMk/>
          <pc:sldMk cId="1969348108" sldId="276"/>
        </pc:sldMkLst>
        <pc:spChg chg="mod">
          <ac:chgData name="yogita ingale" userId="97441ce0b6c56d43" providerId="LiveId" clId="{C6C0EE5A-FE85-4886-A785-7196C6262FE2}" dt="2025-03-23T04:21:36.387" v="6"/>
          <ac:spMkLst>
            <pc:docMk/>
            <pc:sldMk cId="1969348108" sldId="276"/>
            <ac:spMk id="3" creationId="{22B7707B-C93F-3EBA-724F-E70E12ADDF76}"/>
          </ac:spMkLst>
        </pc:spChg>
      </pc:sldChg>
      <pc:sldChg chg="addSp delSp modSp new mod">
        <pc:chgData name="yogita ingale" userId="97441ce0b6c56d43" providerId="LiveId" clId="{C6C0EE5A-FE85-4886-A785-7196C6262FE2}" dt="2025-03-23T04:23:32.159" v="20" actId="478"/>
        <pc:sldMkLst>
          <pc:docMk/>
          <pc:sldMk cId="3265828990" sldId="277"/>
        </pc:sldMkLst>
        <pc:spChg chg="add mod">
          <ac:chgData name="yogita ingale" userId="97441ce0b6c56d43" providerId="LiveId" clId="{C6C0EE5A-FE85-4886-A785-7196C6262FE2}" dt="2025-03-23T04:23:22.339" v="17" actId="255"/>
          <ac:spMkLst>
            <pc:docMk/>
            <pc:sldMk cId="3265828990" sldId="277"/>
            <ac:spMk id="4" creationId="{B9B9C611-9C34-56FB-C021-1B3B1C1C46A1}"/>
          </ac:spMkLst>
        </pc:spChg>
      </pc:sldChg>
      <pc:sldChg chg="addSp delSp modSp new mod">
        <pc:chgData name="yogita ingale" userId="97441ce0b6c56d43" providerId="LiveId" clId="{C6C0EE5A-FE85-4886-A785-7196C6262FE2}" dt="2025-03-23T04:24:07.336" v="30" actId="20577"/>
        <pc:sldMkLst>
          <pc:docMk/>
          <pc:sldMk cId="333342539" sldId="278"/>
        </pc:sldMkLst>
        <pc:spChg chg="add mod">
          <ac:chgData name="yogita ingale" userId="97441ce0b6c56d43" providerId="LiveId" clId="{C6C0EE5A-FE85-4886-A785-7196C6262FE2}" dt="2025-03-23T04:24:07.336" v="30" actId="20577"/>
          <ac:spMkLst>
            <pc:docMk/>
            <pc:sldMk cId="333342539" sldId="278"/>
            <ac:spMk id="4" creationId="{37FFD24F-E3A2-0430-AA98-F9CFE2A19F20}"/>
          </ac:spMkLst>
        </pc:spChg>
      </pc:sldChg>
      <pc:sldChg chg="addSp delSp modSp new mod">
        <pc:chgData name="yogita ingale" userId="97441ce0b6c56d43" providerId="LiveId" clId="{C6C0EE5A-FE85-4886-A785-7196C6262FE2}" dt="2025-03-23T04:25:10.714" v="39" actId="478"/>
        <pc:sldMkLst>
          <pc:docMk/>
          <pc:sldMk cId="3362607246" sldId="279"/>
        </pc:sldMkLst>
        <pc:spChg chg="add mod">
          <ac:chgData name="yogita ingale" userId="97441ce0b6c56d43" providerId="LiveId" clId="{C6C0EE5A-FE85-4886-A785-7196C6262FE2}" dt="2025-03-23T04:25:02.851" v="38" actId="1076"/>
          <ac:spMkLst>
            <pc:docMk/>
            <pc:sldMk cId="3362607246" sldId="279"/>
            <ac:spMk id="4" creationId="{72C97B7D-F2FA-510E-AE8D-0A3D26C41E24}"/>
          </ac:spMkLst>
        </pc:spChg>
      </pc:sldChg>
      <pc:sldChg chg="addSp modSp new mod">
        <pc:chgData name="yogita ingale" userId="97441ce0b6c56d43" providerId="LiveId" clId="{C6C0EE5A-FE85-4886-A785-7196C6262FE2}" dt="2025-03-23T04:28:25.091" v="69" actId="13822"/>
        <pc:sldMkLst>
          <pc:docMk/>
          <pc:sldMk cId="2239682211" sldId="280"/>
        </pc:sldMkLst>
        <pc:spChg chg="mod">
          <ac:chgData name="yogita ingale" userId="97441ce0b6c56d43" providerId="LiveId" clId="{C6C0EE5A-FE85-4886-A785-7196C6262FE2}" dt="2025-03-23T04:25:33.453" v="47" actId="20577"/>
          <ac:spMkLst>
            <pc:docMk/>
            <pc:sldMk cId="2239682211" sldId="280"/>
            <ac:spMk id="2" creationId="{453B4C09-4510-DB27-C3A1-2866B8302636}"/>
          </ac:spMkLst>
        </pc:spChg>
        <pc:picChg chg="add mod modCrop">
          <ac:chgData name="yogita ingale" userId="97441ce0b6c56d43" providerId="LiveId" clId="{C6C0EE5A-FE85-4886-A785-7196C6262FE2}" dt="2025-03-23T04:27:10.786" v="59" actId="14100"/>
          <ac:picMkLst>
            <pc:docMk/>
            <pc:sldMk cId="2239682211" sldId="280"/>
            <ac:picMk id="4" creationId="{1B942180-A143-E249-198A-3A18497BB85B}"/>
          </ac:picMkLst>
        </pc:picChg>
        <pc:picChg chg="add mod modCrop">
          <ac:chgData name="yogita ingale" userId="97441ce0b6c56d43" providerId="LiveId" clId="{C6C0EE5A-FE85-4886-A785-7196C6262FE2}" dt="2025-03-23T04:28:04.040" v="67" actId="1076"/>
          <ac:picMkLst>
            <pc:docMk/>
            <pc:sldMk cId="2239682211" sldId="280"/>
            <ac:picMk id="6" creationId="{0F49F9F3-2EC8-DC72-2DA1-67AB81FB11A3}"/>
          </ac:picMkLst>
        </pc:picChg>
        <pc:cxnChg chg="add mod">
          <ac:chgData name="yogita ingale" userId="97441ce0b6c56d43" providerId="LiveId" clId="{C6C0EE5A-FE85-4886-A785-7196C6262FE2}" dt="2025-03-23T04:28:25.091" v="69" actId="13822"/>
          <ac:cxnSpMkLst>
            <pc:docMk/>
            <pc:sldMk cId="2239682211" sldId="280"/>
            <ac:cxnSpMk id="8" creationId="{1BF1940D-1135-3912-99F7-9AE4E61CF053}"/>
          </ac:cxnSpMkLst>
        </pc:cxnChg>
      </pc:sldChg>
      <pc:sldChg chg="modSp new mod ord">
        <pc:chgData name="yogita ingale" userId="97441ce0b6c56d43" providerId="LiveId" clId="{C6C0EE5A-FE85-4886-A785-7196C6262FE2}" dt="2025-03-29T03:04:23.577" v="172"/>
        <pc:sldMkLst>
          <pc:docMk/>
          <pc:sldMk cId="3808062192" sldId="281"/>
        </pc:sldMkLst>
        <pc:spChg chg="mod">
          <ac:chgData name="yogita ingale" userId="97441ce0b6c56d43" providerId="LiveId" clId="{C6C0EE5A-FE85-4886-A785-7196C6262FE2}" dt="2025-03-29T02:57:21.037" v="111" actId="255"/>
          <ac:spMkLst>
            <pc:docMk/>
            <pc:sldMk cId="3808062192" sldId="281"/>
            <ac:spMk id="2" creationId="{C8980D0E-7C6B-3B45-4714-6CC4A8A17C27}"/>
          </ac:spMkLst>
        </pc:spChg>
        <pc:spChg chg="mod">
          <ac:chgData name="yogita ingale" userId="97441ce0b6c56d43" providerId="LiveId" clId="{C6C0EE5A-FE85-4886-A785-7196C6262FE2}" dt="2025-03-29T02:57:26.657" v="113" actId="27636"/>
          <ac:spMkLst>
            <pc:docMk/>
            <pc:sldMk cId="3808062192" sldId="281"/>
            <ac:spMk id="3" creationId="{3FAC4A0C-A913-6BC2-C196-FDD6F851AD76}"/>
          </ac:spMkLst>
        </pc:spChg>
      </pc:sldChg>
      <pc:sldChg chg="delSp modSp new mod ord">
        <pc:chgData name="yogita ingale" userId="97441ce0b6c56d43" providerId="LiveId" clId="{C6C0EE5A-FE85-4886-A785-7196C6262FE2}" dt="2025-03-29T03:05:33.091" v="182"/>
        <pc:sldMkLst>
          <pc:docMk/>
          <pc:sldMk cId="3044778826" sldId="282"/>
        </pc:sldMkLst>
        <pc:spChg chg="del">
          <ac:chgData name="yogita ingale" userId="97441ce0b6c56d43" providerId="LiveId" clId="{C6C0EE5A-FE85-4886-A785-7196C6262FE2}" dt="2025-03-29T02:58:03.699" v="119" actId="478"/>
          <ac:spMkLst>
            <pc:docMk/>
            <pc:sldMk cId="3044778826" sldId="282"/>
            <ac:spMk id="2" creationId="{72236278-E650-7951-98FF-F8EC7F2CBDF1}"/>
          </ac:spMkLst>
        </pc:spChg>
        <pc:spChg chg="mod">
          <ac:chgData name="yogita ingale" userId="97441ce0b6c56d43" providerId="LiveId" clId="{C6C0EE5A-FE85-4886-A785-7196C6262FE2}" dt="2025-03-29T02:58:09.697" v="121" actId="27636"/>
          <ac:spMkLst>
            <pc:docMk/>
            <pc:sldMk cId="3044778826" sldId="282"/>
            <ac:spMk id="3" creationId="{C3D24BB5-F754-1154-1CCB-3E8BAD38D116}"/>
          </ac:spMkLst>
        </pc:spChg>
      </pc:sldChg>
      <pc:sldChg chg="addSp delSp modSp new mod ord">
        <pc:chgData name="yogita ingale" userId="97441ce0b6c56d43" providerId="LiveId" clId="{C6C0EE5A-FE85-4886-A785-7196C6262FE2}" dt="2025-03-29T03:05:48.682" v="184"/>
        <pc:sldMkLst>
          <pc:docMk/>
          <pc:sldMk cId="1144095977" sldId="283"/>
        </pc:sldMkLst>
        <pc:spChg chg="del">
          <ac:chgData name="yogita ingale" userId="97441ce0b6c56d43" providerId="LiveId" clId="{C6C0EE5A-FE85-4886-A785-7196C6262FE2}" dt="2025-03-29T02:58:48.657" v="128" actId="478"/>
          <ac:spMkLst>
            <pc:docMk/>
            <pc:sldMk cId="1144095977" sldId="283"/>
            <ac:spMk id="2" creationId="{308103C2-E479-3719-219E-B26177F68FD9}"/>
          </ac:spMkLst>
        </pc:spChg>
        <pc:spChg chg="del mod">
          <ac:chgData name="yogita ingale" userId="97441ce0b6c56d43" providerId="LiveId" clId="{C6C0EE5A-FE85-4886-A785-7196C6262FE2}" dt="2025-03-29T02:58:46.234" v="127" actId="478"/>
          <ac:spMkLst>
            <pc:docMk/>
            <pc:sldMk cId="1144095977" sldId="283"/>
            <ac:spMk id="3" creationId="{8B765EE1-253B-2F9F-72D5-B7B0DCEC39FF}"/>
          </ac:spMkLst>
        </pc:spChg>
        <pc:spChg chg="add mod">
          <ac:chgData name="yogita ingale" userId="97441ce0b6c56d43" providerId="LiveId" clId="{C6C0EE5A-FE85-4886-A785-7196C6262FE2}" dt="2025-03-29T03:00:38.073" v="141" actId="27636"/>
          <ac:spMkLst>
            <pc:docMk/>
            <pc:sldMk cId="1144095977" sldId="283"/>
            <ac:spMk id="5" creationId="{B5B18647-F0F1-E308-BEE7-3F69CEBC8662}"/>
          </ac:spMkLst>
        </pc:spChg>
      </pc:sldChg>
      <pc:sldChg chg="delSp modSp new mod ord">
        <pc:chgData name="yogita ingale" userId="97441ce0b6c56d43" providerId="LiveId" clId="{C6C0EE5A-FE85-4886-A785-7196C6262FE2}" dt="2025-03-29T03:06:09.778" v="186"/>
        <pc:sldMkLst>
          <pc:docMk/>
          <pc:sldMk cId="2319788709" sldId="284"/>
        </pc:sldMkLst>
        <pc:spChg chg="del">
          <ac:chgData name="yogita ingale" userId="97441ce0b6c56d43" providerId="LiveId" clId="{C6C0EE5A-FE85-4886-A785-7196C6262FE2}" dt="2025-03-29T03:01:09.573" v="146" actId="478"/>
          <ac:spMkLst>
            <pc:docMk/>
            <pc:sldMk cId="2319788709" sldId="284"/>
            <ac:spMk id="2" creationId="{01BB0163-FD80-79BD-0679-255DF776F395}"/>
          </ac:spMkLst>
        </pc:spChg>
        <pc:spChg chg="mod">
          <ac:chgData name="yogita ingale" userId="97441ce0b6c56d43" providerId="LiveId" clId="{C6C0EE5A-FE85-4886-A785-7196C6262FE2}" dt="2025-03-29T03:00:58.588" v="145" actId="20577"/>
          <ac:spMkLst>
            <pc:docMk/>
            <pc:sldMk cId="2319788709" sldId="284"/>
            <ac:spMk id="3" creationId="{8DF399E2-E14A-3D36-BB38-0A433A6C1053}"/>
          </ac:spMkLst>
        </pc:spChg>
      </pc:sldChg>
      <pc:sldChg chg="addSp modSp new del mod">
        <pc:chgData name="yogita ingale" userId="97441ce0b6c56d43" providerId="LiveId" clId="{C6C0EE5A-FE85-4886-A785-7196C6262FE2}" dt="2025-03-29T03:03:26.901" v="166" actId="2696"/>
        <pc:sldMkLst>
          <pc:docMk/>
          <pc:sldMk cId="748348852" sldId="285"/>
        </pc:sldMkLst>
        <pc:spChg chg="mod">
          <ac:chgData name="yogita ingale" userId="97441ce0b6c56d43" providerId="LiveId" clId="{C6C0EE5A-FE85-4886-A785-7196C6262FE2}" dt="2025-03-29T03:01:24.878" v="154" actId="20577"/>
          <ac:spMkLst>
            <pc:docMk/>
            <pc:sldMk cId="748348852" sldId="285"/>
            <ac:spMk id="2" creationId="{31073FA8-4E48-8712-B317-823F4709FB5B}"/>
          </ac:spMkLst>
        </pc:spChg>
        <pc:picChg chg="add mod">
          <ac:chgData name="yogita ingale" userId="97441ce0b6c56d43" providerId="LiveId" clId="{C6C0EE5A-FE85-4886-A785-7196C6262FE2}" dt="2025-03-29T03:02:29.632" v="160" actId="14100"/>
          <ac:picMkLst>
            <pc:docMk/>
            <pc:sldMk cId="748348852" sldId="285"/>
            <ac:picMk id="4" creationId="{B172919F-F0F4-B0EE-2ADE-22045BD6A8C3}"/>
          </ac:picMkLst>
        </pc:picChg>
        <pc:picChg chg="add mod">
          <ac:chgData name="yogita ingale" userId="97441ce0b6c56d43" providerId="LiveId" clId="{C6C0EE5A-FE85-4886-A785-7196C6262FE2}" dt="2025-03-29T03:03:13.771" v="165" actId="14100"/>
          <ac:picMkLst>
            <pc:docMk/>
            <pc:sldMk cId="748348852" sldId="285"/>
            <ac:picMk id="6" creationId="{447AB112-2CA2-4385-FF69-624667DBCB39}"/>
          </ac:picMkLst>
        </pc:picChg>
      </pc:sldChg>
      <pc:sldChg chg="add">
        <pc:chgData name="yogita ingale" userId="97441ce0b6c56d43" providerId="LiveId" clId="{C6C0EE5A-FE85-4886-A785-7196C6262FE2}" dt="2025-03-29T03:06:38.322" v="187"/>
        <pc:sldMkLst>
          <pc:docMk/>
          <pc:sldMk cId="1678269438" sldId="285"/>
        </pc:sldMkLst>
      </pc:sldChg>
      <pc:sldChg chg="addSp delSp modSp new mod">
        <pc:chgData name="yogita ingale" userId="97441ce0b6c56d43" providerId="LiveId" clId="{C6C0EE5A-FE85-4886-A785-7196C6262FE2}" dt="2025-03-29T03:08:30.965" v="200" actId="14100"/>
        <pc:sldMkLst>
          <pc:docMk/>
          <pc:sldMk cId="4192601354" sldId="286"/>
        </pc:sldMkLst>
        <pc:spChg chg="del">
          <ac:chgData name="yogita ingale" userId="97441ce0b6c56d43" providerId="LiveId" clId="{C6C0EE5A-FE85-4886-A785-7196C6262FE2}" dt="2025-03-29T03:06:47.339" v="189" actId="478"/>
          <ac:spMkLst>
            <pc:docMk/>
            <pc:sldMk cId="4192601354" sldId="286"/>
            <ac:spMk id="2" creationId="{D5042294-6CBE-6360-9D06-B16BA0CBC4ED}"/>
          </ac:spMkLst>
        </pc:spChg>
        <pc:picChg chg="add mod">
          <ac:chgData name="yogita ingale" userId="97441ce0b6c56d43" providerId="LiveId" clId="{C6C0EE5A-FE85-4886-A785-7196C6262FE2}" dt="2025-03-29T03:07:37.203" v="195" actId="14100"/>
          <ac:picMkLst>
            <pc:docMk/>
            <pc:sldMk cId="4192601354" sldId="286"/>
            <ac:picMk id="4" creationId="{FBF8C36F-984A-4A0C-8E6F-1A97A097A956}"/>
          </ac:picMkLst>
        </pc:picChg>
        <pc:picChg chg="add mod">
          <ac:chgData name="yogita ingale" userId="97441ce0b6c56d43" providerId="LiveId" clId="{C6C0EE5A-FE85-4886-A785-7196C6262FE2}" dt="2025-03-29T03:08:30.965" v="200" actId="14100"/>
          <ac:picMkLst>
            <pc:docMk/>
            <pc:sldMk cId="4192601354" sldId="286"/>
            <ac:picMk id="6" creationId="{10E9A4D1-B46B-2E1C-37EE-F12120C0995C}"/>
          </ac:picMkLst>
        </pc:picChg>
      </pc:sldChg>
      <pc:sldChg chg="addSp delSp modSp new mod">
        <pc:chgData name="yogita ingale" userId="97441ce0b6c56d43" providerId="LiveId" clId="{C6C0EE5A-FE85-4886-A785-7196C6262FE2}" dt="2025-03-29T03:11:33.149" v="214" actId="1076"/>
        <pc:sldMkLst>
          <pc:docMk/>
          <pc:sldMk cId="633385383" sldId="287"/>
        </pc:sldMkLst>
        <pc:spChg chg="del">
          <ac:chgData name="yogita ingale" userId="97441ce0b6c56d43" providerId="LiveId" clId="{C6C0EE5A-FE85-4886-A785-7196C6262FE2}" dt="2025-03-29T03:08:42.488" v="203" actId="478"/>
          <ac:spMkLst>
            <pc:docMk/>
            <pc:sldMk cId="633385383" sldId="287"/>
            <ac:spMk id="2" creationId="{155E3EC9-8694-136C-3384-2C4112849BAB}"/>
          </ac:spMkLst>
        </pc:spChg>
        <pc:picChg chg="add mod">
          <ac:chgData name="yogita ingale" userId="97441ce0b6c56d43" providerId="LiveId" clId="{C6C0EE5A-FE85-4886-A785-7196C6262FE2}" dt="2025-03-29T03:10:44.108" v="208" actId="14100"/>
          <ac:picMkLst>
            <pc:docMk/>
            <pc:sldMk cId="633385383" sldId="287"/>
            <ac:picMk id="4" creationId="{6779984A-EB5E-76A0-3469-8623FF7DF92C}"/>
          </ac:picMkLst>
        </pc:picChg>
        <pc:picChg chg="add mod">
          <ac:chgData name="yogita ingale" userId="97441ce0b6c56d43" providerId="LiveId" clId="{C6C0EE5A-FE85-4886-A785-7196C6262FE2}" dt="2025-03-29T03:11:33.149" v="214" actId="1076"/>
          <ac:picMkLst>
            <pc:docMk/>
            <pc:sldMk cId="633385383" sldId="287"/>
            <ac:picMk id="6" creationId="{6FD95E67-3BEB-2CFC-56A6-9D4A99E643CF}"/>
          </ac:picMkLst>
        </pc:picChg>
      </pc:sldChg>
      <pc:sldChg chg="addSp delSp modSp new mod">
        <pc:chgData name="yogita ingale" userId="97441ce0b6c56d43" providerId="LiveId" clId="{C6C0EE5A-FE85-4886-A785-7196C6262FE2}" dt="2025-03-29T03:13:39.250" v="226" actId="14100"/>
        <pc:sldMkLst>
          <pc:docMk/>
          <pc:sldMk cId="2106810104" sldId="288"/>
        </pc:sldMkLst>
        <pc:spChg chg="del">
          <ac:chgData name="yogita ingale" userId="97441ce0b6c56d43" providerId="LiveId" clId="{C6C0EE5A-FE85-4886-A785-7196C6262FE2}" dt="2025-03-29T03:11:49.932" v="215" actId="478"/>
          <ac:spMkLst>
            <pc:docMk/>
            <pc:sldMk cId="2106810104" sldId="288"/>
            <ac:spMk id="2" creationId="{C659CF97-FC2F-B800-BF0B-C05420C38B9E}"/>
          </ac:spMkLst>
        </pc:spChg>
        <pc:picChg chg="add mod">
          <ac:chgData name="yogita ingale" userId="97441ce0b6c56d43" providerId="LiveId" clId="{C6C0EE5A-FE85-4886-A785-7196C6262FE2}" dt="2025-03-29T03:12:38.615" v="221" actId="14100"/>
          <ac:picMkLst>
            <pc:docMk/>
            <pc:sldMk cId="2106810104" sldId="288"/>
            <ac:picMk id="4" creationId="{43CAB0AD-0BF2-4D15-CC8C-15F6CE8D4A6F}"/>
          </ac:picMkLst>
        </pc:picChg>
        <pc:picChg chg="add mod">
          <ac:chgData name="yogita ingale" userId="97441ce0b6c56d43" providerId="LiveId" clId="{C6C0EE5A-FE85-4886-A785-7196C6262FE2}" dt="2025-03-29T03:13:39.250" v="226" actId="14100"/>
          <ac:picMkLst>
            <pc:docMk/>
            <pc:sldMk cId="2106810104" sldId="288"/>
            <ac:picMk id="6" creationId="{96E5FAB6-8D1E-D660-555E-060DF2AAC502}"/>
          </ac:picMkLst>
        </pc:picChg>
      </pc:sldChg>
      <pc:sldChg chg="addSp delSp modSp new mod">
        <pc:chgData name="yogita ingale" userId="97441ce0b6c56d43" providerId="LiveId" clId="{C6C0EE5A-FE85-4886-A785-7196C6262FE2}" dt="2025-03-29T03:14:30.504" v="233" actId="478"/>
        <pc:sldMkLst>
          <pc:docMk/>
          <pc:sldMk cId="2676071444" sldId="289"/>
        </pc:sldMkLst>
        <pc:spChg chg="del">
          <ac:chgData name="yogita ingale" userId="97441ce0b6c56d43" providerId="LiveId" clId="{C6C0EE5A-FE85-4886-A785-7196C6262FE2}" dt="2025-03-29T03:14:30.504" v="233" actId="478"/>
          <ac:spMkLst>
            <pc:docMk/>
            <pc:sldMk cId="2676071444" sldId="289"/>
            <ac:spMk id="2" creationId="{E18BC87E-05B1-FD15-A72A-597F4BB75FBB}"/>
          </ac:spMkLst>
        </pc:spChg>
        <pc:picChg chg="add mod">
          <ac:chgData name="yogita ingale" userId="97441ce0b6c56d43" providerId="LiveId" clId="{C6C0EE5A-FE85-4886-A785-7196C6262FE2}" dt="2025-03-29T03:14:27.790" v="232" actId="1076"/>
          <ac:picMkLst>
            <pc:docMk/>
            <pc:sldMk cId="2676071444" sldId="289"/>
            <ac:picMk id="4" creationId="{29536C58-C42C-6E10-9B2A-ADE477B99903}"/>
          </ac:picMkLst>
        </pc:picChg>
      </pc:sldChg>
      <pc:sldChg chg="new">
        <pc:chgData name="yogita ingale" userId="97441ce0b6c56d43" providerId="LiveId" clId="{C6C0EE5A-FE85-4886-A785-7196C6262FE2}" dt="2025-03-29T03:14:39.465" v="234" actId="680"/>
        <pc:sldMkLst>
          <pc:docMk/>
          <pc:sldMk cId="1283824021" sldId="29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3/29/2025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76C1-5298-58D1-653C-608C9B9C935B}"/>
              </a:ext>
            </a:extLst>
          </p:cNvPr>
          <p:cNvSpPr>
            <a:spLocks noGrp="1"/>
          </p:cNvSpPr>
          <p:nvPr>
            <p:ph type="ctrTitle"/>
          </p:nvPr>
        </p:nvSpPr>
        <p:spPr/>
        <p:txBody>
          <a:bodyPr/>
          <a:lstStyle/>
          <a:p>
            <a:r>
              <a:rPr lang="en-IN" dirty="0"/>
              <a:t>UNIFIED MENTOR</a:t>
            </a:r>
          </a:p>
        </p:txBody>
      </p:sp>
    </p:spTree>
    <p:extLst>
      <p:ext uri="{BB962C8B-B14F-4D97-AF65-F5344CB8AC3E}">
        <p14:creationId xmlns:p14="http://schemas.microsoft.com/office/powerpoint/2010/main" val="760878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AAA21-EF81-2D6D-2DA8-BC6009B8E08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EDAB42-6A4F-D049-57F9-7FF897F1AD78}"/>
              </a:ext>
            </a:extLst>
          </p:cNvPr>
          <p:cNvSpPr>
            <a:spLocks noGrp="1"/>
          </p:cNvSpPr>
          <p:nvPr>
            <p:ph idx="1"/>
          </p:nvPr>
        </p:nvSpPr>
        <p:spPr/>
        <p:txBody>
          <a:bodyPr>
            <a:normAutofit lnSpcReduction="10000"/>
          </a:bodyPr>
          <a:lstStyle/>
          <a:p>
            <a:r>
              <a:rPr lang="en-IN" sz="2000" b="1" dirty="0"/>
              <a:t>Problem Statement</a:t>
            </a:r>
          </a:p>
          <a:p>
            <a:pPr>
              <a:buNone/>
            </a:pPr>
            <a:r>
              <a:rPr lang="en-GB" dirty="0"/>
              <a:t>The main goal of this project is to develop a portfolio website that effectively highlights an individual’s skills, projects, and contact information. The website should be:</a:t>
            </a:r>
          </a:p>
          <a:p>
            <a:pPr>
              <a:buFont typeface="+mj-lt"/>
              <a:buAutoNum type="arabicPeriod"/>
            </a:pPr>
            <a:r>
              <a:rPr lang="en-GB" b="1" dirty="0"/>
              <a:t>User-friendly</a:t>
            </a:r>
            <a:r>
              <a:rPr lang="en-GB" dirty="0"/>
              <a:t> – Easy navigation across different sections like Home, About, Projects, and Contact.</a:t>
            </a:r>
          </a:p>
          <a:p>
            <a:pPr>
              <a:buFont typeface="+mj-lt"/>
              <a:buAutoNum type="arabicPeriod"/>
            </a:pPr>
            <a:r>
              <a:rPr lang="en-GB" b="1" dirty="0"/>
              <a:t>Visually appealing</a:t>
            </a:r>
            <a:r>
              <a:rPr lang="en-GB" dirty="0"/>
              <a:t> – A modern design that engages visitors.</a:t>
            </a:r>
          </a:p>
          <a:p>
            <a:pPr>
              <a:buFont typeface="+mj-lt"/>
              <a:buAutoNum type="arabicPeriod"/>
            </a:pPr>
            <a:r>
              <a:rPr lang="en-GB" b="1" dirty="0"/>
              <a:t>Responsive</a:t>
            </a:r>
            <a:r>
              <a:rPr lang="en-GB" dirty="0"/>
              <a:t> – Optimized for different screen sizes (mobile, tablet, desktop).</a:t>
            </a:r>
          </a:p>
          <a:p>
            <a:pPr>
              <a:buFont typeface="+mj-lt"/>
              <a:buAutoNum type="arabicPeriod"/>
            </a:pPr>
            <a:r>
              <a:rPr lang="en-GB" b="1" dirty="0"/>
              <a:t>Interactive</a:t>
            </a:r>
            <a:r>
              <a:rPr lang="en-GB" dirty="0"/>
              <a:t> – Includes dynamic elements such as buttons and animations to enhance the user experience.</a:t>
            </a:r>
          </a:p>
          <a:p>
            <a:pPr>
              <a:buFont typeface="+mj-lt"/>
              <a:buAutoNum type="arabicPeriod"/>
            </a:pPr>
            <a:r>
              <a:rPr lang="en-GB" b="1" dirty="0"/>
              <a:t>Informative</a:t>
            </a:r>
            <a:r>
              <a:rPr lang="en-GB" dirty="0"/>
              <a:t> – Clearly presents personal details, projects, and a contact form for communication.</a:t>
            </a:r>
          </a:p>
          <a:p>
            <a:endParaRPr lang="en-IN" dirty="0"/>
          </a:p>
        </p:txBody>
      </p:sp>
    </p:spTree>
    <p:extLst>
      <p:ext uri="{BB962C8B-B14F-4D97-AF65-F5344CB8AC3E}">
        <p14:creationId xmlns:p14="http://schemas.microsoft.com/office/powerpoint/2010/main" val="2670925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CBAD5D-07EA-BA8C-1499-8DF5EA39EEA8}"/>
              </a:ext>
            </a:extLst>
          </p:cNvPr>
          <p:cNvSpPr>
            <a:spLocks noGrp="1"/>
          </p:cNvSpPr>
          <p:nvPr>
            <p:ph idx="1"/>
          </p:nvPr>
        </p:nvSpPr>
        <p:spPr>
          <a:xfrm>
            <a:off x="781028" y="1415872"/>
            <a:ext cx="8596668" cy="3880773"/>
          </a:xfrm>
        </p:spPr>
        <p:txBody>
          <a:bodyPr>
            <a:normAutofit fontScale="92500" lnSpcReduction="20000"/>
          </a:bodyPr>
          <a:lstStyle/>
          <a:p>
            <a:r>
              <a:rPr lang="en-IN" sz="2000" b="1" dirty="0"/>
              <a:t>Techniques used to Solve Problem</a:t>
            </a:r>
          </a:p>
          <a:p>
            <a:pPr marL="0" indent="0">
              <a:buNone/>
            </a:pPr>
            <a:endParaRPr lang="en-IN" dirty="0"/>
          </a:p>
          <a:p>
            <a:pPr marL="0" indent="0">
              <a:buNone/>
            </a:pPr>
            <a:r>
              <a:rPr lang="en-GB" b="1" dirty="0"/>
              <a:t>HTML for Structure</a:t>
            </a:r>
          </a:p>
          <a:p>
            <a:pPr marL="0" indent="0">
              <a:buNone/>
            </a:pPr>
            <a:r>
              <a:rPr lang="en-GB" dirty="0"/>
              <a:t>HTML is used to create the layout of the website, including sections such as Home, About, Projects, and Contact.</a:t>
            </a:r>
          </a:p>
          <a:p>
            <a:pPr marL="0" indent="0">
              <a:buNone/>
            </a:pPr>
            <a:r>
              <a:rPr lang="en-GB" dirty="0"/>
              <a:t>The &lt;nav&gt;, &lt;section&gt;, &lt;div&gt;, &lt;</a:t>
            </a:r>
            <a:r>
              <a:rPr lang="en-GB" dirty="0" err="1"/>
              <a:t>ul</a:t>
            </a:r>
            <a:r>
              <a:rPr lang="en-GB" dirty="0"/>
              <a:t>&gt; and &lt;footer&gt; tags are used for structuring content.</a:t>
            </a:r>
          </a:p>
          <a:p>
            <a:pPr marL="0" indent="0">
              <a:buNone/>
            </a:pPr>
            <a:endParaRPr lang="en-GB" b="1" dirty="0"/>
          </a:p>
          <a:p>
            <a:pPr marL="0" indent="0">
              <a:buNone/>
            </a:pPr>
            <a:r>
              <a:rPr lang="en-GB" b="1" dirty="0"/>
              <a:t>CSS for Styling</a:t>
            </a:r>
          </a:p>
          <a:p>
            <a:pPr marL="0" indent="0">
              <a:buNone/>
            </a:pPr>
            <a:r>
              <a:rPr lang="en-GB" dirty="0"/>
              <a:t>CSS enhances the appearance of the portfolio with styles for fonts, </a:t>
            </a:r>
            <a:r>
              <a:rPr lang="en-GB" dirty="0" err="1"/>
              <a:t>colors</a:t>
            </a:r>
            <a:r>
              <a:rPr lang="en-GB" dirty="0"/>
              <a:t>, spacing, and layout.</a:t>
            </a:r>
          </a:p>
          <a:p>
            <a:pPr marL="0" indent="0">
              <a:buNone/>
            </a:pPr>
            <a:r>
              <a:rPr lang="en-GB" dirty="0"/>
              <a:t>Responsive design techniques, such as media queries, are applied for a mobile-friendly experience.</a:t>
            </a:r>
            <a:endParaRPr lang="en-IN" dirty="0"/>
          </a:p>
        </p:txBody>
      </p:sp>
    </p:spTree>
    <p:extLst>
      <p:ext uri="{BB962C8B-B14F-4D97-AF65-F5344CB8AC3E}">
        <p14:creationId xmlns:p14="http://schemas.microsoft.com/office/powerpoint/2010/main" val="3929937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71A73C20-4B17-6A75-4BCF-4D2FC0F465DE}"/>
              </a:ext>
            </a:extLst>
          </p:cNvPr>
          <p:cNvSpPr>
            <a:spLocks noGrp="1" noChangeArrowheads="1"/>
          </p:cNvSpPr>
          <p:nvPr>
            <p:ph idx="1"/>
          </p:nvPr>
        </p:nvSpPr>
        <p:spPr bwMode="auto">
          <a:xfrm>
            <a:off x="319116" y="1437808"/>
            <a:ext cx="10365851"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JavaScript for Interactivity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JavaScript is used to add dynamic functionality, such as animations and event handling for buttons.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script handles form submissions and navigation effects.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Font Awesome for Icons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Icons from Font Awesome are used to visually represent contact details and navigation elements.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Responsive Web Design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website is designed to adapt to various devices using CSS Flexbox, Grid, and Media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Queries to ensure a seamless user experience.</a:t>
            </a:r>
          </a:p>
        </p:txBody>
      </p:sp>
    </p:spTree>
    <p:extLst>
      <p:ext uri="{BB962C8B-B14F-4D97-AF65-F5344CB8AC3E}">
        <p14:creationId xmlns:p14="http://schemas.microsoft.com/office/powerpoint/2010/main" val="1004396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6EBEB-D5FE-E22B-8D57-5FECB6FB19CD}"/>
              </a:ext>
            </a:extLst>
          </p:cNvPr>
          <p:cNvSpPr>
            <a:spLocks noGrp="1"/>
          </p:cNvSpPr>
          <p:nvPr>
            <p:ph type="title"/>
          </p:nvPr>
        </p:nvSpPr>
        <p:spPr/>
        <p:txBody>
          <a:bodyPr/>
          <a:lstStyle/>
          <a:p>
            <a:r>
              <a:rPr lang="en-IN" dirty="0"/>
              <a:t>To Do List</a:t>
            </a:r>
            <a:r>
              <a:rPr lang="en-IN" sz="2000" dirty="0"/>
              <a:t>(Basic Project)</a:t>
            </a:r>
          </a:p>
        </p:txBody>
      </p:sp>
      <p:sp>
        <p:nvSpPr>
          <p:cNvPr id="3" name="Content Placeholder 2">
            <a:extLst>
              <a:ext uri="{FF2B5EF4-FFF2-40B4-BE49-F238E27FC236}">
                <a16:creationId xmlns:a16="http://schemas.microsoft.com/office/drawing/2014/main" id="{693691FB-1936-BADF-585B-2EA8D85F3289}"/>
              </a:ext>
            </a:extLst>
          </p:cNvPr>
          <p:cNvSpPr>
            <a:spLocks noGrp="1"/>
          </p:cNvSpPr>
          <p:nvPr>
            <p:ph idx="1"/>
          </p:nvPr>
        </p:nvSpPr>
        <p:spPr/>
        <p:txBody>
          <a:bodyPr/>
          <a:lstStyle/>
          <a:p>
            <a:pPr>
              <a:buNone/>
            </a:pPr>
            <a:r>
              <a:rPr lang="en-GB" sz="2000" b="1" dirty="0"/>
              <a:t>Introduction</a:t>
            </a:r>
          </a:p>
          <a:p>
            <a:pPr marL="0" indent="0">
              <a:buNone/>
            </a:pPr>
            <a:r>
              <a:rPr lang="en-GB" sz="2000" dirty="0"/>
              <a:t>A </a:t>
            </a:r>
            <a:r>
              <a:rPr lang="en-GB" sz="2000" b="1" dirty="0"/>
              <a:t>To-Do App</a:t>
            </a:r>
            <a:r>
              <a:rPr lang="en-GB" sz="2000" dirty="0"/>
              <a:t> is a simp</a:t>
            </a:r>
            <a:r>
              <a:rPr lang="en-GB" dirty="0"/>
              <a:t>le task management application that helps users organize and track their daily tasks. It allows users to add, update, and remove tasks efficiently. The purpose of this project is to create an interactive and user-friendly to-do list where users can keep track of their pending and completed tasks. This application enhances productivity by providing a structured way to manage tasks with a progress tracker.</a:t>
            </a:r>
          </a:p>
          <a:p>
            <a:endParaRPr lang="en-IN" dirty="0"/>
          </a:p>
        </p:txBody>
      </p:sp>
    </p:spTree>
    <p:extLst>
      <p:ext uri="{BB962C8B-B14F-4D97-AF65-F5344CB8AC3E}">
        <p14:creationId xmlns:p14="http://schemas.microsoft.com/office/powerpoint/2010/main" val="1668191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2E7501-CE77-BB82-76CE-643AF83C69C9}"/>
              </a:ext>
            </a:extLst>
          </p:cNvPr>
          <p:cNvSpPr>
            <a:spLocks noGrp="1"/>
          </p:cNvSpPr>
          <p:nvPr>
            <p:ph idx="1"/>
          </p:nvPr>
        </p:nvSpPr>
        <p:spPr/>
        <p:txBody>
          <a:bodyPr/>
          <a:lstStyle/>
          <a:p>
            <a:pPr>
              <a:buNone/>
            </a:pPr>
            <a:r>
              <a:rPr lang="en-GB" sz="2000" b="1" dirty="0"/>
              <a:t>Problem Statement</a:t>
            </a:r>
          </a:p>
          <a:p>
            <a:pPr>
              <a:buNone/>
            </a:pPr>
            <a:r>
              <a:rPr lang="en-GB" dirty="0"/>
              <a:t>Managing daily tasks can be challenging, especially when there are multiple responsibilities to handle. People often forget important tasks or struggle with prioritization. The objective of this </a:t>
            </a:r>
            <a:r>
              <a:rPr lang="en-GB" b="1" dirty="0"/>
              <a:t>To-Do App</a:t>
            </a:r>
            <a:r>
              <a:rPr lang="en-GB" dirty="0"/>
              <a:t> is to provide a simple and efficient solution to help users:</a:t>
            </a:r>
          </a:p>
          <a:p>
            <a:pPr>
              <a:buFont typeface="+mj-lt"/>
              <a:buAutoNum type="arabicPeriod"/>
            </a:pPr>
            <a:r>
              <a:rPr lang="en-GB" dirty="0"/>
              <a:t>Add new tasks easily.</a:t>
            </a:r>
          </a:p>
          <a:p>
            <a:pPr>
              <a:buFont typeface="+mj-lt"/>
              <a:buAutoNum type="arabicPeriod"/>
            </a:pPr>
            <a:r>
              <a:rPr lang="en-GB" dirty="0"/>
              <a:t>Track progress with a progress bar.</a:t>
            </a:r>
          </a:p>
          <a:p>
            <a:pPr>
              <a:buFont typeface="+mj-lt"/>
              <a:buAutoNum type="arabicPeriod"/>
            </a:pPr>
            <a:r>
              <a:rPr lang="en-GB" dirty="0"/>
              <a:t>Display the number of completed and total tasks.</a:t>
            </a:r>
          </a:p>
          <a:p>
            <a:pPr>
              <a:buFont typeface="+mj-lt"/>
              <a:buAutoNum type="arabicPeriod"/>
            </a:pPr>
            <a:r>
              <a:rPr lang="en-GB" dirty="0"/>
              <a:t>Remove completed tasks when necessary.</a:t>
            </a:r>
          </a:p>
          <a:p>
            <a:pPr>
              <a:buFont typeface="+mj-lt"/>
              <a:buAutoNum type="arabicPeriod"/>
            </a:pPr>
            <a:r>
              <a:rPr lang="en-GB" dirty="0"/>
              <a:t>Provide a clean and intuitive interface for ease of use.</a:t>
            </a:r>
          </a:p>
          <a:p>
            <a:endParaRPr lang="en-IN" dirty="0"/>
          </a:p>
        </p:txBody>
      </p:sp>
    </p:spTree>
    <p:extLst>
      <p:ext uri="{BB962C8B-B14F-4D97-AF65-F5344CB8AC3E}">
        <p14:creationId xmlns:p14="http://schemas.microsoft.com/office/powerpoint/2010/main" val="2206348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EAF9E-21B5-1DCE-3B2B-0684AB31FCA3}"/>
              </a:ext>
            </a:extLst>
          </p:cNvPr>
          <p:cNvSpPr>
            <a:spLocks noGrp="1"/>
          </p:cNvSpPr>
          <p:nvPr>
            <p:ph type="title"/>
          </p:nvPr>
        </p:nvSpPr>
        <p:spPr/>
        <p:txBody>
          <a:bodyPr/>
          <a:lstStyle/>
          <a:p>
            <a:endParaRPr lang="en-IN" dirty="0"/>
          </a:p>
        </p:txBody>
      </p:sp>
      <p:sp>
        <p:nvSpPr>
          <p:cNvPr id="4" name="Rectangle 1">
            <a:extLst>
              <a:ext uri="{FF2B5EF4-FFF2-40B4-BE49-F238E27FC236}">
                <a16:creationId xmlns:a16="http://schemas.microsoft.com/office/drawing/2014/main" id="{735540FB-706E-B9F1-3D68-D7143A62502A}"/>
              </a:ext>
            </a:extLst>
          </p:cNvPr>
          <p:cNvSpPr>
            <a:spLocks noGrp="1" noChangeArrowheads="1"/>
          </p:cNvSpPr>
          <p:nvPr>
            <p:ph idx="1"/>
          </p:nvPr>
        </p:nvSpPr>
        <p:spPr bwMode="auto">
          <a:xfrm>
            <a:off x="677334" y="2238929"/>
            <a:ext cx="11473013"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Techniques Used to Solve the Problem</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Arial" panose="020B0604020202020204" pitchFamily="34" charset="0"/>
              </a:rPr>
              <a:t>HTML for Structure</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HTML provides the basic framework of the application.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It includes an input field to add new tasks, a button to submit tasks, and a task list (</a:t>
            </a:r>
            <a:r>
              <a:rPr kumimoji="0" lang="en-US" altLang="en-US" sz="1800" b="0" i="0" u="none" strike="noStrike" cap="none" normalizeH="0" baseline="0" dirty="0">
                <a:ln>
                  <a:noFill/>
                </a:ln>
                <a:solidFill>
                  <a:schemeClr val="tx1"/>
                </a:solidFill>
                <a:effectLst/>
                <a:latin typeface="Arial Unicode MS"/>
              </a:rPr>
              <a:t>&lt;</a:t>
            </a:r>
            <a:r>
              <a:rPr kumimoji="0" lang="en-US" altLang="en-US" sz="1800" b="0" i="0" u="none" strike="noStrike" cap="none" normalizeH="0" baseline="0" dirty="0" err="1">
                <a:ln>
                  <a:noFill/>
                </a:ln>
                <a:solidFill>
                  <a:schemeClr val="tx1"/>
                </a:solidFill>
                <a:effectLst/>
                <a:latin typeface="Arial Unicode MS"/>
              </a:rPr>
              <a:t>ul</a:t>
            </a:r>
            <a:r>
              <a:rPr kumimoji="0" lang="en-US" altLang="en-US" sz="1800" b="0" i="0" u="none" strike="noStrike" cap="none" normalizeH="0" baseline="0" dirty="0">
                <a:ln>
                  <a:noFill/>
                </a:ln>
                <a:solidFill>
                  <a:schemeClr val="tx1"/>
                </a:solidFill>
                <a:effectLst/>
                <a:latin typeface="Arial Unicode MS"/>
              </a:rPr>
              <a:t>&gt;</a:t>
            </a:r>
            <a:r>
              <a:rPr kumimoji="0" lang="en-US" altLang="en-US" sz="1800" b="0" i="0" u="none" strike="noStrike" cap="none" normalizeH="0" baseline="0" dirty="0">
                <a:ln>
                  <a:noFill/>
                </a:ln>
                <a:solidFill>
                  <a:schemeClr val="tx1"/>
                </a:solidFill>
                <a:effectLst/>
              </a:rPr>
              <a:t>) to display them.</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progress bar and task counter are added to give users a visual representation of their task completion.</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lang="en-US" altLang="en-US"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CSS for Styling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CSS is used to design an aesthetically pleasing interface.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It styles the input field, buttons, task list, and progress bar for a clean and modern look.</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Responsive design techniques ensure that the app looks good on different screen sizes.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0951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061A3-8803-A652-436B-520F063DCDFA}"/>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98781A9E-F5C4-5C43-318A-D475A0D8DEC4}"/>
              </a:ext>
            </a:extLst>
          </p:cNvPr>
          <p:cNvSpPr>
            <a:spLocks noGrp="1" noChangeArrowheads="1"/>
          </p:cNvSpPr>
          <p:nvPr>
            <p:ph idx="1"/>
          </p:nvPr>
        </p:nvSpPr>
        <p:spPr bwMode="auto">
          <a:xfrm>
            <a:off x="677334" y="2392816"/>
            <a:ext cx="1066509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3.JavaScript for Functionality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JavaScript enables interactivity by handling user actions such as adding, deleting, and updating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a:t>
            </a:r>
            <a:r>
              <a:rPr kumimoji="0" lang="en-US" altLang="en-US" b="1" i="0" u="none" strike="noStrike" cap="none" normalizeH="0" baseline="0" dirty="0">
                <a:ln>
                  <a:noFill/>
                </a:ln>
                <a:solidFill>
                  <a:schemeClr val="tx1"/>
                </a:solidFill>
                <a:effectLst/>
                <a:latin typeface="Arial Unicode MS"/>
              </a:rPr>
              <a:t>click</a:t>
            </a:r>
            <a:r>
              <a:rPr kumimoji="0" lang="en-US" altLang="en-US" b="1" i="0" u="none" strike="noStrike" cap="none" normalizeH="0" baseline="0" dirty="0">
                <a:ln>
                  <a:noFill/>
                </a:ln>
                <a:solidFill>
                  <a:schemeClr val="tx1"/>
                </a:solidFill>
                <a:effectLst/>
              </a:rPr>
              <a:t> event</a:t>
            </a:r>
            <a:r>
              <a:rPr kumimoji="0" lang="en-US" altLang="en-US" b="0" i="0" u="none" strike="noStrike" cap="none" normalizeH="0" baseline="0" dirty="0">
                <a:ln>
                  <a:noFill/>
                </a:ln>
                <a:solidFill>
                  <a:schemeClr val="tx1"/>
                </a:solidFill>
                <a:effectLst/>
                <a:latin typeface="Arial" panose="020B0604020202020204" pitchFamily="34" charset="0"/>
              </a:rPr>
              <a:t> is used to capture user input when they add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progress bar updates dynamically as tasks are completed.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Task count (</a:t>
            </a:r>
            <a:r>
              <a:rPr kumimoji="0" lang="en-US" altLang="en-US" b="0" i="0" u="none" strike="noStrike" cap="none" normalizeH="0" baseline="0" dirty="0">
                <a:ln>
                  <a:noFill/>
                </a:ln>
                <a:solidFill>
                  <a:schemeClr val="tx1"/>
                </a:solidFill>
                <a:effectLst/>
                <a:latin typeface="Arial Unicode MS"/>
              </a:rPr>
              <a:t>0/0</a:t>
            </a:r>
            <a:r>
              <a:rPr kumimoji="0" lang="en-US" altLang="en-US" b="0" i="0" u="none" strike="noStrike" cap="none" normalizeH="0" baseline="0" dirty="0">
                <a:ln>
                  <a:noFill/>
                </a:ln>
                <a:solidFill>
                  <a:schemeClr val="tx1"/>
                </a:solidFill>
                <a:effectLst/>
              </a:rPr>
              <a:t>) is updated in real-time as tasks are added or removed.</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a:t>
            </a:r>
            <a:r>
              <a:rPr kumimoji="0" lang="en-US" altLang="en-US" b="0" i="0" u="none" strike="noStrike" cap="none" normalizeH="0" baseline="0" dirty="0" err="1">
                <a:ln>
                  <a:noFill/>
                </a:ln>
                <a:solidFill>
                  <a:schemeClr val="tx1"/>
                </a:solidFill>
                <a:effectLst/>
                <a:latin typeface="Arial Unicode MS"/>
              </a:rPr>
              <a:t>localStorage</a:t>
            </a:r>
            <a:r>
              <a:rPr kumimoji="0" lang="en-US" altLang="en-US" b="0" i="0" u="none" strike="noStrike" cap="none" normalizeH="0" baseline="0" dirty="0">
                <a:ln>
                  <a:noFill/>
                </a:ln>
                <a:solidFill>
                  <a:schemeClr val="tx1"/>
                </a:solidFill>
                <a:effectLst/>
              </a:rPr>
              <a:t> API can be used to store tasks, ensuring data persistence even after page refresh.</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b="1" dirty="0">
                <a:solidFill>
                  <a:schemeClr val="tx1"/>
                </a:solidFill>
                <a:latin typeface="Arial" panose="020B0604020202020204" pitchFamily="34" charset="0"/>
              </a:rPr>
              <a:t>4.</a:t>
            </a:r>
            <a:r>
              <a:rPr kumimoji="0" lang="en-US" altLang="en-US" b="1" i="0" u="none" strike="noStrike" cap="none" normalizeH="0" baseline="0" dirty="0">
                <a:ln>
                  <a:noFill/>
                </a:ln>
                <a:solidFill>
                  <a:schemeClr val="tx1"/>
                </a:solidFill>
                <a:effectLst/>
                <a:latin typeface="Arial" panose="020B0604020202020204" pitchFamily="34" charset="0"/>
              </a:rPr>
              <a:t>Event Handling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JavaScript event listeners detect user interactions, such as clicking the </a:t>
            </a:r>
            <a:r>
              <a:rPr kumimoji="0" lang="en-US" altLang="en-US" b="1" i="0" u="none" strike="noStrike" cap="none" normalizeH="0" baseline="0" dirty="0">
                <a:ln>
                  <a:noFill/>
                </a:ln>
                <a:solidFill>
                  <a:schemeClr val="tx1"/>
                </a:solidFill>
                <a:effectLst/>
                <a:latin typeface="Arial" panose="020B0604020202020204" pitchFamily="34" charset="0"/>
              </a:rPr>
              <a:t>"+" button</a:t>
            </a:r>
            <a:r>
              <a:rPr kumimoji="0" lang="en-US" altLang="en-US" b="0" i="0" u="none" strike="noStrike" cap="none" normalizeH="0" baseline="0" dirty="0">
                <a:ln>
                  <a:noFill/>
                </a:ln>
                <a:solidFill>
                  <a:schemeClr val="tx1"/>
                </a:solidFill>
                <a:effectLst/>
                <a:latin typeface="Arial" panose="020B0604020202020204" pitchFamily="34" charset="0"/>
              </a:rPr>
              <a:t> to add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Clicking on a task may mark it as completed, triggering an update in the task count and progress bar.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3600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47AA2D4-9972-54E5-4AA4-27A94D1CDC3E}"/>
              </a:ext>
            </a:extLst>
          </p:cNvPr>
          <p:cNvSpPr>
            <a:spLocks noGrp="1" noChangeArrowheads="1"/>
          </p:cNvSpPr>
          <p:nvPr>
            <p:ph idx="1"/>
          </p:nvPr>
        </p:nvSpPr>
        <p:spPr bwMode="auto">
          <a:xfrm>
            <a:off x="290835" y="2418914"/>
            <a:ext cx="1039162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DOM Manipulation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task list updates dynamically using </a:t>
            </a:r>
            <a:r>
              <a:rPr kumimoji="0" lang="en-US" altLang="en-US" sz="1800" b="1" i="0" u="none" strike="noStrike" cap="none" normalizeH="0" baseline="0" dirty="0" err="1">
                <a:ln>
                  <a:noFill/>
                </a:ln>
                <a:solidFill>
                  <a:schemeClr val="tx1"/>
                </a:solidFill>
                <a:effectLst/>
                <a:latin typeface="Arial Unicode MS"/>
              </a:rPr>
              <a:t>document.createElement</a:t>
            </a:r>
            <a:r>
              <a:rPr kumimoji="0" lang="en-US" altLang="en-US" sz="1800" b="1"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a:ln>
                  <a:noFill/>
                </a:ln>
                <a:solidFill>
                  <a:schemeClr val="tx1"/>
                </a:solidFill>
                <a:effectLst/>
              </a:rPr>
              <a:t> and </a:t>
            </a:r>
            <a:r>
              <a:rPr kumimoji="0" lang="en-US" altLang="en-US" sz="1800" b="1" i="0" u="none" strike="noStrike" cap="none" normalizeH="0" baseline="0" dirty="0" err="1">
                <a:ln>
                  <a:noFill/>
                </a:ln>
                <a:solidFill>
                  <a:schemeClr val="tx1"/>
                </a:solidFill>
                <a:effectLst/>
                <a:latin typeface="Arial Unicode MS"/>
              </a:rPr>
              <a:t>appendChild</a:t>
            </a:r>
            <a:r>
              <a:rPr kumimoji="0" lang="en-US" altLang="en-US" sz="1800" b="1"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Completed tasks may have different styles (e.g., strikethrough text) using </a:t>
            </a:r>
            <a:r>
              <a:rPr kumimoji="0" lang="en-US" altLang="en-US" sz="1800" b="1" i="0" u="none" strike="noStrike" cap="none" normalizeH="0" baseline="0" dirty="0">
                <a:ln>
                  <a:noFill/>
                </a:ln>
                <a:solidFill>
                  <a:schemeClr val="tx1"/>
                </a:solidFill>
                <a:effectLst/>
                <a:latin typeface="Arial" panose="020B0604020202020204" pitchFamily="34" charset="0"/>
              </a:rPr>
              <a:t>CSS class toggling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Removing tasks updates the total task count and progress percentage in real-time.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By implementing these techniques, the </a:t>
            </a:r>
            <a:r>
              <a:rPr kumimoji="0" lang="en-US" altLang="en-US" sz="1800" b="1" i="0" u="none" strike="noStrike" cap="none" normalizeH="0" baseline="0" dirty="0">
                <a:ln>
                  <a:noFill/>
                </a:ln>
                <a:solidFill>
                  <a:schemeClr val="tx1"/>
                </a:solidFill>
                <a:effectLst/>
                <a:latin typeface="Arial" panose="020B0604020202020204" pitchFamily="34" charset="0"/>
              </a:rPr>
              <a:t>To-Do App</a:t>
            </a:r>
            <a:r>
              <a:rPr kumimoji="0" lang="en-US" altLang="en-US" sz="1800" b="0" i="0" u="none" strike="noStrike" cap="none" normalizeH="0" baseline="0" dirty="0">
                <a:ln>
                  <a:noFill/>
                </a:ln>
                <a:solidFill>
                  <a:schemeClr val="tx1"/>
                </a:solidFill>
                <a:effectLst/>
                <a:latin typeface="Arial" panose="020B0604020202020204" pitchFamily="34" charset="0"/>
              </a:rPr>
              <a:t> provides a seamless experience for users to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manage their daily tasks efficiently.</a:t>
            </a:r>
          </a:p>
        </p:txBody>
      </p:sp>
    </p:spTree>
    <p:extLst>
      <p:ext uri="{BB962C8B-B14F-4D97-AF65-F5344CB8AC3E}">
        <p14:creationId xmlns:p14="http://schemas.microsoft.com/office/powerpoint/2010/main" val="1598716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014BD-6E55-E5B6-88F9-2562BB5C030A}"/>
              </a:ext>
            </a:extLst>
          </p:cNvPr>
          <p:cNvSpPr>
            <a:spLocks noGrp="1"/>
          </p:cNvSpPr>
          <p:nvPr>
            <p:ph type="title"/>
          </p:nvPr>
        </p:nvSpPr>
        <p:spPr/>
        <p:txBody>
          <a:bodyPr/>
          <a:lstStyle/>
          <a:p>
            <a:r>
              <a:rPr lang="en-IN" dirty="0"/>
              <a:t>Results</a:t>
            </a:r>
          </a:p>
        </p:txBody>
      </p:sp>
      <p:pic>
        <p:nvPicPr>
          <p:cNvPr id="4" name="Picture 3">
            <a:extLst>
              <a:ext uri="{FF2B5EF4-FFF2-40B4-BE49-F238E27FC236}">
                <a16:creationId xmlns:a16="http://schemas.microsoft.com/office/drawing/2014/main" id="{CF0007F8-6FA5-B4E9-2CC9-9130BC0CE544}"/>
              </a:ext>
            </a:extLst>
          </p:cNvPr>
          <p:cNvPicPr>
            <a:picLocks noChangeAspect="1"/>
          </p:cNvPicPr>
          <p:nvPr/>
        </p:nvPicPr>
        <p:blipFill>
          <a:blip r:embed="rId2"/>
          <a:srcRect b="27069"/>
          <a:stretch/>
        </p:blipFill>
        <p:spPr>
          <a:xfrm>
            <a:off x="337680" y="1596794"/>
            <a:ext cx="4894196" cy="3022339"/>
          </a:xfrm>
          <a:prstGeom prst="rect">
            <a:avLst/>
          </a:prstGeom>
        </p:spPr>
      </p:pic>
      <p:pic>
        <p:nvPicPr>
          <p:cNvPr id="6" name="Picture 5">
            <a:extLst>
              <a:ext uri="{FF2B5EF4-FFF2-40B4-BE49-F238E27FC236}">
                <a16:creationId xmlns:a16="http://schemas.microsoft.com/office/drawing/2014/main" id="{531172C2-2BC1-103C-3AA5-3AA4D328220D}"/>
              </a:ext>
            </a:extLst>
          </p:cNvPr>
          <p:cNvPicPr>
            <a:picLocks noChangeAspect="1"/>
          </p:cNvPicPr>
          <p:nvPr/>
        </p:nvPicPr>
        <p:blipFill>
          <a:blip r:embed="rId3"/>
          <a:srcRect b="17778"/>
          <a:stretch/>
        </p:blipFill>
        <p:spPr>
          <a:xfrm>
            <a:off x="6687915" y="1596795"/>
            <a:ext cx="5172173" cy="3022338"/>
          </a:xfrm>
          <a:prstGeom prst="rect">
            <a:avLst/>
          </a:prstGeom>
        </p:spPr>
      </p:pic>
      <p:cxnSp>
        <p:nvCxnSpPr>
          <p:cNvPr id="8" name="Straight Arrow Connector 7">
            <a:extLst>
              <a:ext uri="{FF2B5EF4-FFF2-40B4-BE49-F238E27FC236}">
                <a16:creationId xmlns:a16="http://schemas.microsoft.com/office/drawing/2014/main" id="{CC893A75-B853-14CC-68A9-E5646C0EA673}"/>
              </a:ext>
            </a:extLst>
          </p:cNvPr>
          <p:cNvCxnSpPr/>
          <p:nvPr/>
        </p:nvCxnSpPr>
        <p:spPr>
          <a:xfrm>
            <a:off x="5429839" y="3107963"/>
            <a:ext cx="96153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23191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368C68-F35D-7670-583B-B3EB9F885A92}"/>
              </a:ext>
            </a:extLst>
          </p:cNvPr>
          <p:cNvPicPr>
            <a:picLocks noChangeAspect="1"/>
          </p:cNvPicPr>
          <p:nvPr/>
        </p:nvPicPr>
        <p:blipFill>
          <a:blip r:embed="rId2"/>
          <a:srcRect b="18213"/>
          <a:stretch/>
        </p:blipFill>
        <p:spPr>
          <a:xfrm>
            <a:off x="1715677" y="1378670"/>
            <a:ext cx="7400042" cy="4100660"/>
          </a:xfrm>
          <a:prstGeom prst="rect">
            <a:avLst/>
          </a:prstGeom>
        </p:spPr>
      </p:pic>
    </p:spTree>
    <p:extLst>
      <p:ext uri="{BB962C8B-B14F-4D97-AF65-F5344CB8AC3E}">
        <p14:creationId xmlns:p14="http://schemas.microsoft.com/office/powerpoint/2010/main" val="341189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07962-B04A-D199-2F1B-C8ECE6C002A4}"/>
              </a:ext>
            </a:extLst>
          </p:cNvPr>
          <p:cNvSpPr>
            <a:spLocks noGrp="1"/>
          </p:cNvSpPr>
          <p:nvPr>
            <p:ph type="title"/>
          </p:nvPr>
        </p:nvSpPr>
        <p:spPr/>
        <p:txBody>
          <a:bodyPr/>
          <a:lstStyle/>
          <a:p>
            <a:r>
              <a:rPr lang="en-IN" dirty="0"/>
              <a:t>Projects</a:t>
            </a:r>
          </a:p>
        </p:txBody>
      </p:sp>
      <p:sp>
        <p:nvSpPr>
          <p:cNvPr id="3" name="Content Placeholder 2">
            <a:extLst>
              <a:ext uri="{FF2B5EF4-FFF2-40B4-BE49-F238E27FC236}">
                <a16:creationId xmlns:a16="http://schemas.microsoft.com/office/drawing/2014/main" id="{E0F21599-E901-03A3-A6A3-A74FE97ED9C4}"/>
              </a:ext>
            </a:extLst>
          </p:cNvPr>
          <p:cNvSpPr>
            <a:spLocks noGrp="1"/>
          </p:cNvSpPr>
          <p:nvPr>
            <p:ph idx="1"/>
          </p:nvPr>
        </p:nvSpPr>
        <p:spPr/>
        <p:txBody>
          <a:bodyPr/>
          <a:lstStyle/>
          <a:p>
            <a:r>
              <a:rPr lang="en-IN" b="1" dirty="0">
                <a:solidFill>
                  <a:schemeClr val="tx1"/>
                </a:solidFill>
              </a:rPr>
              <a:t>Basic Calculator</a:t>
            </a:r>
          </a:p>
          <a:p>
            <a:r>
              <a:rPr lang="en-IN" b="1" dirty="0">
                <a:solidFill>
                  <a:schemeClr val="tx1"/>
                </a:solidFill>
              </a:rPr>
              <a:t>Personal Portfolio Website</a:t>
            </a:r>
          </a:p>
          <a:p>
            <a:r>
              <a:rPr lang="en-IN" b="1" dirty="0">
                <a:solidFill>
                  <a:schemeClr val="tx1"/>
                </a:solidFill>
              </a:rPr>
              <a:t>Todo List</a:t>
            </a:r>
          </a:p>
          <a:p>
            <a:r>
              <a:rPr lang="en-IN" b="1" dirty="0">
                <a:solidFill>
                  <a:schemeClr val="tx1"/>
                </a:solidFill>
              </a:rPr>
              <a:t>Image Slider</a:t>
            </a:r>
          </a:p>
          <a:p>
            <a:r>
              <a:rPr lang="en-IN" b="1" dirty="0">
                <a:solidFill>
                  <a:schemeClr val="tx1"/>
                </a:solidFill>
              </a:rPr>
              <a:t>Clinic Management System</a:t>
            </a:r>
          </a:p>
          <a:p>
            <a:r>
              <a:rPr lang="en-IN" b="1" dirty="0">
                <a:solidFill>
                  <a:schemeClr val="tx1"/>
                </a:solidFill>
              </a:rPr>
              <a:t>Gym Management System</a:t>
            </a:r>
          </a:p>
          <a:p>
            <a:endParaRPr lang="en-IN" b="1" dirty="0">
              <a:solidFill>
                <a:srgbClr val="FF0000"/>
              </a:solidFill>
            </a:endParaRPr>
          </a:p>
        </p:txBody>
      </p:sp>
    </p:spTree>
    <p:extLst>
      <p:ext uri="{BB962C8B-B14F-4D97-AF65-F5344CB8AC3E}">
        <p14:creationId xmlns:p14="http://schemas.microsoft.com/office/powerpoint/2010/main" val="1104584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9BA5-0DF9-E138-0091-B3DF42C92936}"/>
              </a:ext>
            </a:extLst>
          </p:cNvPr>
          <p:cNvSpPr>
            <a:spLocks noGrp="1"/>
          </p:cNvSpPr>
          <p:nvPr>
            <p:ph type="title"/>
          </p:nvPr>
        </p:nvSpPr>
        <p:spPr/>
        <p:txBody>
          <a:bodyPr/>
          <a:lstStyle/>
          <a:p>
            <a:r>
              <a:rPr lang="en-IN" dirty="0"/>
              <a:t>Image Slider</a:t>
            </a:r>
            <a:r>
              <a:rPr lang="en-IN" sz="2000" dirty="0"/>
              <a:t>(Basic Project)</a:t>
            </a:r>
          </a:p>
        </p:txBody>
      </p:sp>
      <p:sp>
        <p:nvSpPr>
          <p:cNvPr id="3" name="Content Placeholder 2">
            <a:extLst>
              <a:ext uri="{FF2B5EF4-FFF2-40B4-BE49-F238E27FC236}">
                <a16:creationId xmlns:a16="http://schemas.microsoft.com/office/drawing/2014/main" id="{68BC62D8-F3F8-2075-871D-8C77AE763E7B}"/>
              </a:ext>
            </a:extLst>
          </p:cNvPr>
          <p:cNvSpPr>
            <a:spLocks noGrp="1"/>
          </p:cNvSpPr>
          <p:nvPr>
            <p:ph idx="1"/>
          </p:nvPr>
        </p:nvSpPr>
        <p:spPr/>
        <p:txBody>
          <a:bodyPr/>
          <a:lstStyle/>
          <a:p>
            <a:pPr>
              <a:buNone/>
            </a:pPr>
            <a:r>
              <a:rPr lang="en-GB" sz="2000" b="1" dirty="0"/>
              <a:t>Introduction</a:t>
            </a:r>
          </a:p>
          <a:p>
            <a:pPr marL="0" indent="0">
              <a:buNone/>
            </a:pPr>
            <a:r>
              <a:rPr lang="en-GB" dirty="0"/>
              <a:t>An </a:t>
            </a:r>
            <a:r>
              <a:rPr lang="en-GB" b="1" dirty="0"/>
              <a:t>image slider</a:t>
            </a:r>
            <a:r>
              <a:rPr lang="en-GB" dirty="0"/>
              <a:t> is a web component used to display multiple images in a slideshow format. It enhances user experience by presenting images in a visually appealing and interactive way. Image sliders are commonly used in websites for showcasing products, galleries, or featured content. This program implements a simple image slider with navigation controls that allow users to move between images manually or play an automatic slideshow.</a:t>
            </a:r>
          </a:p>
          <a:p>
            <a:endParaRPr lang="en-IN" dirty="0"/>
          </a:p>
        </p:txBody>
      </p:sp>
    </p:spTree>
    <p:extLst>
      <p:ext uri="{BB962C8B-B14F-4D97-AF65-F5344CB8AC3E}">
        <p14:creationId xmlns:p14="http://schemas.microsoft.com/office/powerpoint/2010/main" val="2574235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B7707B-C93F-3EBA-724F-E70E12ADDF76}"/>
              </a:ext>
            </a:extLst>
          </p:cNvPr>
          <p:cNvSpPr>
            <a:spLocks noGrp="1"/>
          </p:cNvSpPr>
          <p:nvPr>
            <p:ph idx="1"/>
          </p:nvPr>
        </p:nvSpPr>
        <p:spPr/>
        <p:txBody>
          <a:bodyPr/>
          <a:lstStyle/>
          <a:p>
            <a:pPr>
              <a:buNone/>
            </a:pPr>
            <a:r>
              <a:rPr lang="en-GB" b="1" dirty="0"/>
              <a:t>Problem Statement</a:t>
            </a:r>
          </a:p>
          <a:p>
            <a:pPr>
              <a:buNone/>
            </a:pPr>
            <a:r>
              <a:rPr lang="en-GB" dirty="0"/>
              <a:t>The objective of this project is to develop an image slider that:</a:t>
            </a:r>
          </a:p>
          <a:p>
            <a:pPr>
              <a:buFont typeface="+mj-lt"/>
              <a:buAutoNum type="arabicPeriod"/>
            </a:pPr>
            <a:r>
              <a:rPr lang="en-GB" dirty="0"/>
              <a:t>Displays multiple images in a structured manner.</a:t>
            </a:r>
          </a:p>
          <a:p>
            <a:pPr>
              <a:buFont typeface="+mj-lt"/>
              <a:buAutoNum type="arabicPeriod"/>
            </a:pPr>
            <a:r>
              <a:rPr lang="en-GB" dirty="0"/>
              <a:t>Allows users to navigate through images using </a:t>
            </a:r>
            <a:r>
              <a:rPr lang="en-GB" b="1" dirty="0"/>
              <a:t>previous ( &lt; )</a:t>
            </a:r>
            <a:r>
              <a:rPr lang="en-GB" dirty="0"/>
              <a:t> and </a:t>
            </a:r>
            <a:r>
              <a:rPr lang="en-GB" b="1" dirty="0"/>
              <a:t>next ( &gt; )</a:t>
            </a:r>
            <a:r>
              <a:rPr lang="en-GB" dirty="0"/>
              <a:t> buttons.</a:t>
            </a:r>
          </a:p>
          <a:p>
            <a:pPr>
              <a:buFont typeface="+mj-lt"/>
              <a:buAutoNum type="arabicPeriod"/>
            </a:pPr>
            <a:r>
              <a:rPr lang="en-GB" dirty="0"/>
              <a:t>Provides a </a:t>
            </a:r>
            <a:r>
              <a:rPr lang="en-GB" b="1" dirty="0"/>
              <a:t>play</a:t>
            </a:r>
            <a:r>
              <a:rPr lang="en-GB" dirty="0"/>
              <a:t> button to automate the image transitions.</a:t>
            </a:r>
          </a:p>
          <a:p>
            <a:pPr>
              <a:buFont typeface="+mj-lt"/>
              <a:buAutoNum type="arabicPeriod"/>
            </a:pPr>
            <a:r>
              <a:rPr lang="en-GB" dirty="0"/>
              <a:t>Ensures smooth and visually appealing transitions between images.</a:t>
            </a:r>
          </a:p>
          <a:p>
            <a:pPr>
              <a:buFont typeface="+mj-lt"/>
              <a:buAutoNum type="arabicPeriod"/>
            </a:pPr>
            <a:r>
              <a:rPr lang="en-GB" dirty="0"/>
              <a:t>Improves user engagement by making the slider interactive and responsive.</a:t>
            </a:r>
          </a:p>
          <a:p>
            <a:endParaRPr lang="en-IN" dirty="0"/>
          </a:p>
        </p:txBody>
      </p:sp>
    </p:spTree>
    <p:extLst>
      <p:ext uri="{BB962C8B-B14F-4D97-AF65-F5344CB8AC3E}">
        <p14:creationId xmlns:p14="http://schemas.microsoft.com/office/powerpoint/2010/main" val="1969348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9B9C611-9C34-56FB-C021-1B3B1C1C46A1}"/>
              </a:ext>
            </a:extLst>
          </p:cNvPr>
          <p:cNvSpPr>
            <a:spLocks noGrp="1" noChangeArrowheads="1"/>
          </p:cNvSpPr>
          <p:nvPr>
            <p:ph idx="1"/>
          </p:nvPr>
        </p:nvSpPr>
        <p:spPr bwMode="auto">
          <a:xfrm>
            <a:off x="677334" y="2254317"/>
            <a:ext cx="829586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Techniques Used to Solve the Problem</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Arial" panose="020B0604020202020204" pitchFamily="34" charset="0"/>
              </a:rPr>
              <a:t>HTML for Structure</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Defines the layout of the image slider using a container (</a:t>
            </a:r>
            <a:r>
              <a:rPr kumimoji="0" lang="en-US" altLang="en-US" sz="1800" b="0" i="0" u="none" strike="noStrike" cap="none" normalizeH="0" baseline="0" dirty="0">
                <a:ln>
                  <a:noFill/>
                </a:ln>
                <a:solidFill>
                  <a:schemeClr val="tx1"/>
                </a:solidFill>
                <a:effectLst/>
                <a:latin typeface="Arial Unicode MS"/>
              </a:rPr>
              <a:t>.slider-container</a:t>
            </a:r>
            <a:r>
              <a:rPr kumimoji="0" lang="en-US" altLang="en-US" sz="18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Uses </a:t>
            </a:r>
            <a:r>
              <a:rPr kumimoji="0" lang="en-US" altLang="en-US" sz="1800" b="0" i="0" u="none" strike="noStrike" cap="none" normalizeH="0" baseline="0" dirty="0">
                <a:ln>
                  <a:noFill/>
                </a:ln>
                <a:solidFill>
                  <a:schemeClr val="tx1"/>
                </a:solidFill>
                <a:effectLst/>
                <a:latin typeface="Arial Unicode MS"/>
              </a:rPr>
              <a:t>&lt;</a:t>
            </a:r>
            <a:r>
              <a:rPr kumimoji="0" lang="en-US" altLang="en-US" sz="1800" b="0" i="0" u="none" strike="noStrike" cap="none" normalizeH="0" baseline="0" dirty="0" err="1">
                <a:ln>
                  <a:noFill/>
                </a:ln>
                <a:solidFill>
                  <a:schemeClr val="tx1"/>
                </a:solidFill>
                <a:effectLst/>
                <a:latin typeface="Arial Unicode MS"/>
              </a:rPr>
              <a:t>img</a:t>
            </a:r>
            <a:r>
              <a:rPr kumimoji="0" lang="en-US" altLang="en-US" sz="1800" b="0" i="0" u="none" strike="noStrike" cap="none" normalizeH="0" baseline="0" dirty="0">
                <a:ln>
                  <a:noFill/>
                </a:ln>
                <a:solidFill>
                  <a:schemeClr val="tx1"/>
                </a:solidFill>
                <a:effectLst/>
                <a:latin typeface="Arial Unicode MS"/>
              </a:rPr>
              <a:t>&gt;</a:t>
            </a:r>
            <a:r>
              <a:rPr kumimoji="0" lang="en-US" altLang="en-US" sz="1800" b="0" i="0" u="none" strike="noStrike" cap="none" normalizeH="0" baseline="0" dirty="0">
                <a:ln>
                  <a:noFill/>
                </a:ln>
                <a:solidFill>
                  <a:schemeClr val="tx1"/>
                </a:solidFill>
                <a:effectLst/>
              </a:rPr>
              <a:t> tags to display images in a sequence.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Includes navigation buttons (</a:t>
            </a:r>
            <a:r>
              <a:rPr kumimoji="0" lang="en-US" altLang="en-US" sz="1800" b="0" i="0" u="none" strike="noStrike" cap="none" normalizeH="0" baseline="0" dirty="0" err="1">
                <a:ln>
                  <a:noFill/>
                </a:ln>
                <a:solidFill>
                  <a:schemeClr val="tx1"/>
                </a:solidFill>
                <a:effectLst/>
                <a:latin typeface="Arial Unicode MS"/>
              </a:rPr>
              <a:t>prev</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Unicode MS"/>
              </a:rPr>
              <a:t>play</a:t>
            </a:r>
            <a:r>
              <a:rPr kumimoji="0" lang="en-US" altLang="en-US" sz="1800" b="0" i="0" u="none" strike="noStrike" cap="none" normalizeH="0" baseline="0" dirty="0">
                <a:ln>
                  <a:noFill/>
                </a:ln>
                <a:solidFill>
                  <a:schemeClr val="tx1"/>
                </a:solidFill>
                <a:effectLst/>
              </a:rPr>
              <a:t>, and </a:t>
            </a:r>
            <a:r>
              <a:rPr kumimoji="0" lang="en-US" altLang="en-US" sz="1800" b="0" i="0" u="none" strike="noStrike" cap="none" normalizeH="0" baseline="0" dirty="0">
                <a:ln>
                  <a:noFill/>
                </a:ln>
                <a:solidFill>
                  <a:schemeClr val="tx1"/>
                </a:solidFill>
                <a:effectLst/>
                <a:latin typeface="Arial Unicode MS"/>
              </a:rPr>
              <a:t>next</a:t>
            </a:r>
            <a:r>
              <a:rPr kumimoji="0" lang="en-US" altLang="en-US" sz="1800" b="0" i="0" u="none" strike="noStrike" cap="none" normalizeH="0" baseline="0" dirty="0">
                <a:ln>
                  <a:noFill/>
                </a:ln>
                <a:solidFill>
                  <a:schemeClr val="tx1"/>
                </a:solidFill>
                <a:effectLst/>
              </a:rPr>
              <a:t>) for user interaction.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lang="en-US" altLang="en-US"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tx1"/>
                </a:solidFill>
                <a:effectLst/>
                <a:latin typeface="Arial" panose="020B0604020202020204" pitchFamily="34" charset="0"/>
              </a:rPr>
              <a:t>CSS for Styling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Styles the slider for a clean and responsive design.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Uses </a:t>
            </a:r>
            <a:r>
              <a:rPr kumimoji="0" lang="en-US" altLang="en-US" sz="1800" b="0" i="0" u="none" strike="noStrike" cap="none" normalizeH="0" baseline="0" dirty="0">
                <a:ln>
                  <a:noFill/>
                </a:ln>
                <a:solidFill>
                  <a:schemeClr val="tx1"/>
                </a:solidFill>
                <a:effectLst/>
                <a:latin typeface="Arial Unicode MS"/>
              </a:rPr>
              <a:t>.active</a:t>
            </a:r>
            <a:r>
              <a:rPr kumimoji="0" lang="en-US" altLang="en-US" sz="1800" b="0" i="0" u="none" strike="noStrike" cap="none" normalizeH="0" baseline="0" dirty="0">
                <a:ln>
                  <a:noFill/>
                </a:ln>
                <a:solidFill>
                  <a:schemeClr val="tx1"/>
                </a:solidFill>
                <a:effectLst/>
              </a:rPr>
              <a:t> class to highlight the currently displayed image.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Applies transitions for smooth effects when switching images.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65828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637AD-534E-3603-7D43-09C334335419}"/>
              </a:ext>
            </a:extLst>
          </p:cNvPr>
          <p:cNvSpPr>
            <a:spLocks noGrp="1"/>
          </p:cNvSpPr>
          <p:nvPr>
            <p:ph type="title"/>
          </p:nvPr>
        </p:nvSpPr>
        <p:spPr/>
        <p:txBody>
          <a:bodyPr/>
          <a:lstStyle/>
          <a:p>
            <a:endParaRPr lang="en-IN" dirty="0"/>
          </a:p>
        </p:txBody>
      </p:sp>
      <p:sp>
        <p:nvSpPr>
          <p:cNvPr id="4" name="Rectangle 1">
            <a:extLst>
              <a:ext uri="{FF2B5EF4-FFF2-40B4-BE49-F238E27FC236}">
                <a16:creationId xmlns:a16="http://schemas.microsoft.com/office/drawing/2014/main" id="{37FFD24F-E3A2-0430-AA98-F9CFE2A19F20}"/>
              </a:ext>
            </a:extLst>
          </p:cNvPr>
          <p:cNvSpPr>
            <a:spLocks noGrp="1" noChangeArrowheads="1"/>
          </p:cNvSpPr>
          <p:nvPr>
            <p:ph idx="1"/>
          </p:nvPr>
        </p:nvSpPr>
        <p:spPr bwMode="auto">
          <a:xfrm>
            <a:off x="677334" y="2531316"/>
            <a:ext cx="8916736"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3.JavaScript for Functionality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Controls image transitions when users click </a:t>
            </a:r>
            <a:r>
              <a:rPr kumimoji="0" lang="en-US" altLang="en-US" sz="1800" b="1" i="0" u="none" strike="noStrike" cap="none" normalizeH="0" baseline="0" dirty="0">
                <a:ln>
                  <a:noFill/>
                </a:ln>
                <a:solidFill>
                  <a:schemeClr val="tx1"/>
                </a:solidFill>
                <a:effectLst/>
                <a:latin typeface="Arial" panose="020B0604020202020204" pitchFamily="34" charset="0"/>
              </a:rPr>
              <a:t>next</a:t>
            </a:r>
            <a:r>
              <a:rPr kumimoji="0" lang="en-US" altLang="en-US" sz="1800" b="0" i="0" u="none" strike="noStrike" cap="none" normalizeH="0" baseline="0" dirty="0">
                <a:ln>
                  <a:noFill/>
                </a:ln>
                <a:solidFill>
                  <a:schemeClr val="tx1"/>
                </a:solidFill>
                <a:effectLst/>
                <a:latin typeface="Arial" panose="020B0604020202020204" pitchFamily="34" charset="0"/>
              </a:rPr>
              <a:t> or </a:t>
            </a:r>
            <a:r>
              <a:rPr kumimoji="0" lang="en-US" altLang="en-US" sz="1800" b="1" i="0" u="none" strike="noStrike" cap="none" normalizeH="0" baseline="0" dirty="0">
                <a:ln>
                  <a:noFill/>
                </a:ln>
                <a:solidFill>
                  <a:schemeClr val="tx1"/>
                </a:solidFill>
                <a:effectLst/>
                <a:latin typeface="Arial" panose="020B0604020202020204" pitchFamily="34" charset="0"/>
              </a:rPr>
              <a:t>previous</a:t>
            </a:r>
            <a:r>
              <a:rPr kumimoji="0" lang="en-US" altLang="en-US" sz="1800" b="0" i="0" u="none" strike="noStrike" cap="none" normalizeH="0" baseline="0" dirty="0">
                <a:ln>
                  <a:noFill/>
                </a:ln>
                <a:solidFill>
                  <a:schemeClr val="tx1"/>
                </a:solidFill>
                <a:effectLst/>
                <a:latin typeface="Arial" panose="020B0604020202020204" pitchFamily="34" charset="0"/>
              </a:rPr>
              <a:t> buttons.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Implements the </a:t>
            </a:r>
            <a:r>
              <a:rPr kumimoji="0" lang="en-US" altLang="en-US" sz="1800" b="1" i="0" u="none" strike="noStrike" cap="none" normalizeH="0" baseline="0" dirty="0">
                <a:ln>
                  <a:noFill/>
                </a:ln>
                <a:solidFill>
                  <a:schemeClr val="tx1"/>
                </a:solidFill>
                <a:effectLst/>
                <a:latin typeface="Arial" panose="020B0604020202020204" pitchFamily="34" charset="0"/>
              </a:rPr>
              <a:t>play</a:t>
            </a:r>
            <a:r>
              <a:rPr kumimoji="0" lang="en-US" altLang="en-US" sz="1800" b="0" i="0" u="none" strike="noStrike" cap="none" normalizeH="0" baseline="0" dirty="0">
                <a:ln>
                  <a:noFill/>
                </a:ln>
                <a:solidFill>
                  <a:schemeClr val="tx1"/>
                </a:solidFill>
                <a:effectLst/>
                <a:latin typeface="Arial" panose="020B0604020202020204" pitchFamily="34" charset="0"/>
              </a:rPr>
              <a:t> button to automate image changes at a fixed interval.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Uses an array or node list to track the images and update their visibility.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Adds event listeners to detect button clicks and change the active image accordingly.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4.Event Handling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Detects user interactions through button clicks and updates the slider accordingly.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Uses JavaScript functions to change the </a:t>
            </a:r>
            <a:r>
              <a:rPr kumimoji="0" lang="en-US" altLang="en-US" sz="1000" b="0" i="0" u="none" strike="noStrike" cap="none" normalizeH="0" baseline="0" dirty="0">
                <a:ln>
                  <a:noFill/>
                </a:ln>
                <a:solidFill>
                  <a:schemeClr val="tx1"/>
                </a:solidFill>
                <a:effectLst/>
                <a:latin typeface="Arial Unicode MS"/>
              </a:rPr>
              <a:t>active</a:t>
            </a:r>
            <a:r>
              <a:rPr kumimoji="0" lang="en-US" altLang="en-US" sz="800" b="0" i="0" u="none" strike="noStrike" cap="none" normalizeH="0" baseline="0" dirty="0">
                <a:ln>
                  <a:noFill/>
                </a:ln>
                <a:solidFill>
                  <a:schemeClr val="tx1"/>
                </a:solidFill>
                <a:effectLst/>
              </a:rPr>
              <a:t> class dynamically.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3342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72C97B7D-F2FA-510E-AE8D-0A3D26C41E24}"/>
              </a:ext>
            </a:extLst>
          </p:cNvPr>
          <p:cNvSpPr>
            <a:spLocks noGrp="1" noChangeArrowheads="1"/>
          </p:cNvSpPr>
          <p:nvPr>
            <p:ph idx="1"/>
          </p:nvPr>
        </p:nvSpPr>
        <p:spPr bwMode="auto">
          <a:xfrm>
            <a:off x="403956" y="2313034"/>
            <a:ext cx="1036694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lang="en-US" altLang="en-US" dirty="0">
                <a:solidFill>
                  <a:schemeClr val="tx1"/>
                </a:solidFill>
                <a:latin typeface="Arial" panose="020B0604020202020204" pitchFamily="34" charset="0"/>
              </a:rPr>
              <a:t>5.</a:t>
            </a:r>
            <a:r>
              <a:rPr kumimoji="0" lang="en-US" altLang="en-US" b="1" i="0" u="none" strike="noStrike" cap="none" normalizeH="0" baseline="0" dirty="0">
                <a:ln>
                  <a:noFill/>
                </a:ln>
                <a:solidFill>
                  <a:schemeClr val="tx1"/>
                </a:solidFill>
                <a:effectLst/>
                <a:latin typeface="Arial" panose="020B0604020202020204" pitchFamily="34" charset="0"/>
              </a:rPr>
              <a:t>SetInterval for Automatic Slideshow</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Uses </a:t>
            </a:r>
            <a:r>
              <a:rPr kumimoji="0" lang="en-US" altLang="en-US" sz="1800" b="0" i="0" u="none" strike="noStrike" cap="none" normalizeH="0" baseline="0" dirty="0" err="1">
                <a:ln>
                  <a:noFill/>
                </a:ln>
                <a:solidFill>
                  <a:schemeClr val="tx1"/>
                </a:solidFill>
                <a:effectLst/>
                <a:latin typeface="Arial Unicode MS"/>
              </a:rPr>
              <a:t>setInterval</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a:ln>
                  <a:noFill/>
                </a:ln>
                <a:solidFill>
                  <a:schemeClr val="tx1"/>
                </a:solidFill>
                <a:effectLst/>
              </a:rPr>
              <a:t> to cycle through images automatically when the </a:t>
            </a:r>
            <a:r>
              <a:rPr kumimoji="0" lang="en-US" altLang="en-US" sz="1800" b="1" i="0" u="none" strike="noStrike" cap="none" normalizeH="0" baseline="0" dirty="0">
                <a:ln>
                  <a:noFill/>
                </a:ln>
                <a:solidFill>
                  <a:schemeClr val="tx1"/>
                </a:solidFill>
                <a:effectLst/>
                <a:latin typeface="Arial" panose="020B0604020202020204" pitchFamily="34" charset="0"/>
              </a:rPr>
              <a:t>play</a:t>
            </a:r>
            <a:r>
              <a:rPr kumimoji="0" lang="en-US" altLang="en-US" sz="1800" b="0" i="0" u="none" strike="noStrike" cap="none" normalizeH="0" baseline="0" dirty="0">
                <a:ln>
                  <a:noFill/>
                </a:ln>
                <a:solidFill>
                  <a:schemeClr val="tx1"/>
                </a:solidFill>
                <a:effectLst/>
                <a:latin typeface="Arial" panose="020B0604020202020204" pitchFamily="34" charset="0"/>
              </a:rPr>
              <a:t> button is clicked.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Allows stopping the slideshow when needed.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These techniques ensure an interactive </a:t>
            </a:r>
            <a:r>
              <a:rPr kumimoji="0" lang="en-US" altLang="en-US" sz="1800" b="0" i="0" u="none" strike="noStrike" cap="none" normalizeH="0" baseline="0" dirty="0">
                <a:ln>
                  <a:noFill/>
                </a:ln>
                <a:solidFill>
                  <a:schemeClr val="tx1"/>
                </a:solidFill>
                <a:effectLst/>
                <a:latin typeface="Arial" panose="020B0604020202020204" pitchFamily="34" charset="0"/>
              </a:rPr>
              <a:t>and responsive image slider that improves user experience.</a:t>
            </a:r>
          </a:p>
        </p:txBody>
      </p:sp>
    </p:spTree>
    <p:extLst>
      <p:ext uri="{BB962C8B-B14F-4D97-AF65-F5344CB8AC3E}">
        <p14:creationId xmlns:p14="http://schemas.microsoft.com/office/powerpoint/2010/main" val="3362607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B4C09-4510-DB27-C3A1-2866B8302636}"/>
              </a:ext>
            </a:extLst>
          </p:cNvPr>
          <p:cNvSpPr>
            <a:spLocks noGrp="1"/>
          </p:cNvSpPr>
          <p:nvPr>
            <p:ph type="title"/>
          </p:nvPr>
        </p:nvSpPr>
        <p:spPr/>
        <p:txBody>
          <a:bodyPr/>
          <a:lstStyle/>
          <a:p>
            <a:r>
              <a:rPr lang="en-IN" dirty="0"/>
              <a:t>Result</a:t>
            </a:r>
            <a:br>
              <a:rPr lang="en-IN" dirty="0"/>
            </a:br>
            <a:endParaRPr lang="en-IN" dirty="0"/>
          </a:p>
        </p:txBody>
      </p:sp>
      <p:pic>
        <p:nvPicPr>
          <p:cNvPr id="4" name="Picture 3">
            <a:extLst>
              <a:ext uri="{FF2B5EF4-FFF2-40B4-BE49-F238E27FC236}">
                <a16:creationId xmlns:a16="http://schemas.microsoft.com/office/drawing/2014/main" id="{1B942180-A143-E249-198A-3A18497BB85B}"/>
              </a:ext>
            </a:extLst>
          </p:cNvPr>
          <p:cNvPicPr>
            <a:picLocks noChangeAspect="1"/>
          </p:cNvPicPr>
          <p:nvPr/>
        </p:nvPicPr>
        <p:blipFill>
          <a:blip r:embed="rId2"/>
          <a:srcRect l="10926" t="14194"/>
          <a:stretch/>
        </p:blipFill>
        <p:spPr>
          <a:xfrm>
            <a:off x="205994" y="1508289"/>
            <a:ext cx="4535688" cy="3082565"/>
          </a:xfrm>
          <a:prstGeom prst="rect">
            <a:avLst/>
          </a:prstGeom>
        </p:spPr>
      </p:pic>
      <p:pic>
        <p:nvPicPr>
          <p:cNvPr id="6" name="Picture 5">
            <a:extLst>
              <a:ext uri="{FF2B5EF4-FFF2-40B4-BE49-F238E27FC236}">
                <a16:creationId xmlns:a16="http://schemas.microsoft.com/office/drawing/2014/main" id="{0F49F9F3-2EC8-DC72-2DA1-67AB81FB11A3}"/>
              </a:ext>
            </a:extLst>
          </p:cNvPr>
          <p:cNvPicPr>
            <a:picLocks noChangeAspect="1"/>
          </p:cNvPicPr>
          <p:nvPr/>
        </p:nvPicPr>
        <p:blipFill>
          <a:blip r:embed="rId3"/>
          <a:srcRect l="23273" t="18556"/>
          <a:stretch/>
        </p:blipFill>
        <p:spPr>
          <a:xfrm>
            <a:off x="6912587" y="1508289"/>
            <a:ext cx="4722829" cy="3082566"/>
          </a:xfrm>
          <a:prstGeom prst="rect">
            <a:avLst/>
          </a:prstGeom>
        </p:spPr>
      </p:pic>
      <p:cxnSp>
        <p:nvCxnSpPr>
          <p:cNvPr id="8" name="Straight Arrow Connector 7">
            <a:extLst>
              <a:ext uri="{FF2B5EF4-FFF2-40B4-BE49-F238E27FC236}">
                <a16:creationId xmlns:a16="http://schemas.microsoft.com/office/drawing/2014/main" id="{1BF1940D-1135-3912-99F7-9AE4E61CF053}"/>
              </a:ext>
            </a:extLst>
          </p:cNvPr>
          <p:cNvCxnSpPr/>
          <p:nvPr/>
        </p:nvCxnSpPr>
        <p:spPr>
          <a:xfrm>
            <a:off x="4975668" y="3049571"/>
            <a:ext cx="166080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39682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80D0E-7C6B-3B45-4714-6CC4A8A17C27}"/>
              </a:ext>
            </a:extLst>
          </p:cNvPr>
          <p:cNvSpPr>
            <a:spLocks noGrp="1"/>
          </p:cNvSpPr>
          <p:nvPr>
            <p:ph type="title"/>
          </p:nvPr>
        </p:nvSpPr>
        <p:spPr/>
        <p:txBody>
          <a:bodyPr/>
          <a:lstStyle/>
          <a:p>
            <a:r>
              <a:rPr lang="en-IN" dirty="0"/>
              <a:t>Gym Management System</a:t>
            </a:r>
            <a:r>
              <a:rPr lang="en-IN" sz="2400" dirty="0"/>
              <a:t>(adv. Project)</a:t>
            </a:r>
          </a:p>
        </p:txBody>
      </p:sp>
      <p:sp>
        <p:nvSpPr>
          <p:cNvPr id="3" name="Content Placeholder 2">
            <a:extLst>
              <a:ext uri="{FF2B5EF4-FFF2-40B4-BE49-F238E27FC236}">
                <a16:creationId xmlns:a16="http://schemas.microsoft.com/office/drawing/2014/main" id="{3FAC4A0C-A913-6BC2-C196-FDD6F851AD76}"/>
              </a:ext>
            </a:extLst>
          </p:cNvPr>
          <p:cNvSpPr>
            <a:spLocks noGrp="1"/>
          </p:cNvSpPr>
          <p:nvPr>
            <p:ph idx="1"/>
          </p:nvPr>
        </p:nvSpPr>
        <p:spPr/>
        <p:txBody>
          <a:bodyPr>
            <a:normAutofit fontScale="92500" lnSpcReduction="10000"/>
          </a:bodyPr>
          <a:lstStyle/>
          <a:p>
            <a:pPr>
              <a:buNone/>
            </a:pPr>
            <a:r>
              <a:rPr lang="en-GB" b="1" dirty="0"/>
              <a:t>Introduction</a:t>
            </a:r>
          </a:p>
          <a:p>
            <a:pPr>
              <a:buNone/>
            </a:pPr>
            <a:r>
              <a:rPr lang="en-GB" dirty="0"/>
              <a:t>A </a:t>
            </a:r>
            <a:r>
              <a:rPr lang="en-GB" b="1" dirty="0"/>
              <a:t>Gym Management System</a:t>
            </a:r>
            <a:r>
              <a:rPr lang="en-GB" dirty="0"/>
              <a:t> is a web-based application designed to streamline and automate the operations of a gym. The system allows gym owners to manage members, track attendance, process payments, and monitor fitness progress efficiently. It eliminates manual paperwork and enhances the overall user experience for both administrators and gym members.</a:t>
            </a:r>
          </a:p>
          <a:p>
            <a:pPr>
              <a:buNone/>
            </a:pPr>
            <a:r>
              <a:rPr lang="en-GB" b="1" dirty="0"/>
              <a:t>Objectives</a:t>
            </a:r>
          </a:p>
          <a:p>
            <a:pPr>
              <a:buFont typeface="Arial" panose="020B0604020202020204" pitchFamily="34" charset="0"/>
              <a:buChar char="•"/>
            </a:pPr>
            <a:r>
              <a:rPr lang="en-GB" dirty="0"/>
              <a:t>Simplify </a:t>
            </a:r>
            <a:r>
              <a:rPr lang="en-GB" b="1" dirty="0"/>
              <a:t>membership registration and management</a:t>
            </a:r>
            <a:r>
              <a:rPr lang="en-GB" dirty="0"/>
              <a:t>.</a:t>
            </a:r>
          </a:p>
          <a:p>
            <a:pPr>
              <a:buFont typeface="Arial" panose="020B0604020202020204" pitchFamily="34" charset="0"/>
              <a:buChar char="•"/>
            </a:pPr>
            <a:r>
              <a:rPr lang="en-GB" dirty="0"/>
              <a:t>Enable </a:t>
            </a:r>
            <a:r>
              <a:rPr lang="en-GB" b="1" dirty="0"/>
              <a:t>attendance tracking</a:t>
            </a:r>
            <a:r>
              <a:rPr lang="en-GB" dirty="0"/>
              <a:t> using login/logout.</a:t>
            </a:r>
          </a:p>
          <a:p>
            <a:pPr>
              <a:buFont typeface="Arial" panose="020B0604020202020204" pitchFamily="34" charset="0"/>
              <a:buChar char="•"/>
            </a:pPr>
            <a:r>
              <a:rPr lang="en-GB" dirty="0"/>
              <a:t>Allow </a:t>
            </a:r>
            <a:r>
              <a:rPr lang="en-GB" b="1" dirty="0"/>
              <a:t>payment tracking</a:t>
            </a:r>
            <a:r>
              <a:rPr lang="en-GB" dirty="0"/>
              <a:t> for membership fees.</a:t>
            </a:r>
          </a:p>
          <a:p>
            <a:pPr>
              <a:buFont typeface="Arial" panose="020B0604020202020204" pitchFamily="34" charset="0"/>
              <a:buChar char="•"/>
            </a:pPr>
            <a:r>
              <a:rPr lang="en-GB" dirty="0"/>
              <a:t>Provide </a:t>
            </a:r>
            <a:r>
              <a:rPr lang="en-GB" b="1" dirty="0"/>
              <a:t>workout and diet plans</a:t>
            </a:r>
            <a:r>
              <a:rPr lang="en-GB" dirty="0"/>
              <a:t> for members.</a:t>
            </a:r>
          </a:p>
          <a:p>
            <a:pPr>
              <a:buFont typeface="Arial" panose="020B0604020202020204" pitchFamily="34" charset="0"/>
              <a:buChar char="•"/>
            </a:pPr>
            <a:r>
              <a:rPr lang="en-GB" dirty="0"/>
              <a:t>Ensure secure </a:t>
            </a:r>
            <a:r>
              <a:rPr lang="en-GB" b="1" dirty="0"/>
              <a:t>authentication and data storage</a:t>
            </a:r>
            <a:r>
              <a:rPr lang="en-GB" dirty="0"/>
              <a:t> using Firebase.</a:t>
            </a:r>
          </a:p>
          <a:p>
            <a:endParaRPr lang="en-IN" dirty="0"/>
          </a:p>
        </p:txBody>
      </p:sp>
    </p:spTree>
    <p:extLst>
      <p:ext uri="{BB962C8B-B14F-4D97-AF65-F5344CB8AC3E}">
        <p14:creationId xmlns:p14="http://schemas.microsoft.com/office/powerpoint/2010/main" val="3808062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D24BB5-F754-1154-1CCB-3E8BAD38D116}"/>
              </a:ext>
            </a:extLst>
          </p:cNvPr>
          <p:cNvSpPr>
            <a:spLocks noGrp="1"/>
          </p:cNvSpPr>
          <p:nvPr>
            <p:ph idx="1"/>
          </p:nvPr>
        </p:nvSpPr>
        <p:spPr>
          <a:xfrm>
            <a:off x="677334" y="707010"/>
            <a:ext cx="8596668" cy="5778631"/>
          </a:xfrm>
        </p:spPr>
        <p:txBody>
          <a:bodyPr>
            <a:normAutofit fontScale="92500" lnSpcReduction="10000"/>
          </a:bodyPr>
          <a:lstStyle/>
          <a:p>
            <a:pPr>
              <a:buNone/>
            </a:pPr>
            <a:r>
              <a:rPr lang="en-GB" b="1" dirty="0"/>
              <a:t>Problem Statement</a:t>
            </a:r>
          </a:p>
          <a:p>
            <a:pPr>
              <a:buNone/>
            </a:pPr>
            <a:r>
              <a:rPr lang="en-GB" dirty="0"/>
              <a:t>Gyms often face challenges in managing memberships, tracking attendance, and maintaining payment records. The traditional manual system is inefficient and prone to errors. The goal of this project is to develop an automated </a:t>
            </a:r>
            <a:r>
              <a:rPr lang="en-GB" b="1" dirty="0"/>
              <a:t>Gym Management System</a:t>
            </a:r>
            <a:r>
              <a:rPr lang="en-GB" dirty="0"/>
              <a:t> that provides an interactive, user-friendly platform to handle all operations digitally.</a:t>
            </a:r>
          </a:p>
          <a:p>
            <a:pPr>
              <a:buNone/>
            </a:pPr>
            <a:r>
              <a:rPr lang="en-GB" b="1" dirty="0"/>
              <a:t>Key Problems:</a:t>
            </a:r>
          </a:p>
          <a:p>
            <a:pPr>
              <a:buFont typeface="+mj-lt"/>
              <a:buAutoNum type="arabicPeriod"/>
            </a:pPr>
            <a:r>
              <a:rPr lang="en-GB" b="1" dirty="0"/>
              <a:t>Manual Registration &amp; Membership Management:</a:t>
            </a:r>
            <a:endParaRPr lang="en-GB" dirty="0"/>
          </a:p>
          <a:p>
            <a:pPr marL="742950" lvl="1" indent="-285750">
              <a:buFont typeface="+mj-lt"/>
              <a:buAutoNum type="arabicPeriod"/>
            </a:pPr>
            <a:r>
              <a:rPr lang="en-GB" dirty="0"/>
              <a:t>Paper-based or Excel-based records are inefficient and difficult to manage.</a:t>
            </a:r>
          </a:p>
          <a:p>
            <a:pPr>
              <a:buFont typeface="+mj-lt"/>
              <a:buAutoNum type="arabicPeriod"/>
            </a:pPr>
            <a:r>
              <a:rPr lang="en-GB" b="1" dirty="0"/>
              <a:t>Attendance Tracking Issues:</a:t>
            </a:r>
            <a:endParaRPr lang="en-GB" dirty="0"/>
          </a:p>
          <a:p>
            <a:pPr marL="742950" lvl="1" indent="-285750">
              <a:buFont typeface="+mj-lt"/>
              <a:buAutoNum type="arabicPeriod"/>
            </a:pPr>
            <a:r>
              <a:rPr lang="en-GB" dirty="0"/>
              <a:t>Gym owners need an automated check-in/check-out system.</a:t>
            </a:r>
          </a:p>
          <a:p>
            <a:pPr>
              <a:buFont typeface="+mj-lt"/>
              <a:buAutoNum type="arabicPeriod"/>
            </a:pPr>
            <a:r>
              <a:rPr lang="en-GB" b="1" dirty="0"/>
              <a:t>Payment &amp; Subscription Handling:</a:t>
            </a:r>
            <a:endParaRPr lang="en-GB" dirty="0"/>
          </a:p>
          <a:p>
            <a:pPr marL="742950" lvl="1" indent="-285750">
              <a:buFont typeface="+mj-lt"/>
              <a:buAutoNum type="arabicPeriod"/>
            </a:pPr>
            <a:r>
              <a:rPr lang="en-GB" dirty="0"/>
              <a:t>Keeping track of membership payments and renewal dates is challenging.</a:t>
            </a:r>
          </a:p>
          <a:p>
            <a:pPr>
              <a:buFont typeface="+mj-lt"/>
              <a:buAutoNum type="arabicPeriod"/>
            </a:pPr>
            <a:r>
              <a:rPr lang="en-GB" b="1" dirty="0"/>
              <a:t>Workout &amp; Diet Plan Distribution:</a:t>
            </a:r>
            <a:endParaRPr lang="en-GB" dirty="0"/>
          </a:p>
          <a:p>
            <a:pPr marL="742950" lvl="1" indent="-285750">
              <a:buFont typeface="+mj-lt"/>
              <a:buAutoNum type="arabicPeriod"/>
            </a:pPr>
            <a:r>
              <a:rPr lang="en-GB" dirty="0"/>
              <a:t>Trainers need an easy way to share plans with members.</a:t>
            </a:r>
          </a:p>
          <a:p>
            <a:pPr>
              <a:buFont typeface="+mj-lt"/>
              <a:buAutoNum type="arabicPeriod"/>
            </a:pPr>
            <a:r>
              <a:rPr lang="en-GB" b="1" dirty="0"/>
              <a:t>Security &amp; Data Management:</a:t>
            </a:r>
            <a:endParaRPr lang="en-GB" dirty="0"/>
          </a:p>
          <a:p>
            <a:pPr marL="742950" lvl="1" indent="-285750">
              <a:buFont typeface="+mj-lt"/>
              <a:buAutoNum type="arabicPeriod"/>
            </a:pPr>
            <a:r>
              <a:rPr lang="en-GB" dirty="0"/>
              <a:t>Sensitive data needs a secure database to prevent data loss or unauthorized access.</a:t>
            </a:r>
          </a:p>
          <a:p>
            <a:endParaRPr lang="en-IN" dirty="0"/>
          </a:p>
        </p:txBody>
      </p:sp>
    </p:spTree>
    <p:extLst>
      <p:ext uri="{BB962C8B-B14F-4D97-AF65-F5344CB8AC3E}">
        <p14:creationId xmlns:p14="http://schemas.microsoft.com/office/powerpoint/2010/main" val="3044778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5B18647-F0F1-E308-BEE7-3F69CEBC8662}"/>
              </a:ext>
            </a:extLst>
          </p:cNvPr>
          <p:cNvSpPr>
            <a:spLocks noGrp="1"/>
          </p:cNvSpPr>
          <p:nvPr>
            <p:ph idx="1"/>
          </p:nvPr>
        </p:nvSpPr>
        <p:spPr>
          <a:xfrm>
            <a:off x="677334" y="395927"/>
            <a:ext cx="8596668" cy="5645436"/>
          </a:xfrm>
        </p:spPr>
        <p:txBody>
          <a:bodyPr>
            <a:normAutofit fontScale="85000" lnSpcReduction="10000"/>
          </a:bodyPr>
          <a:lstStyle/>
          <a:p>
            <a:pPr>
              <a:buNone/>
            </a:pPr>
            <a:r>
              <a:rPr lang="en-GB" b="1" dirty="0"/>
              <a:t>Techniques to Solve the Problem</a:t>
            </a:r>
          </a:p>
          <a:p>
            <a:pPr>
              <a:buNone/>
            </a:pPr>
            <a:r>
              <a:rPr lang="en-GB" b="1" dirty="0"/>
              <a:t>1. Frontend Development (User Interface)</a:t>
            </a:r>
          </a:p>
          <a:p>
            <a:pPr>
              <a:buFont typeface="Arial" panose="020B0604020202020204" pitchFamily="34" charset="0"/>
              <a:buChar char="•"/>
            </a:pPr>
            <a:r>
              <a:rPr lang="en-GB" b="1" dirty="0"/>
              <a:t>HTML</a:t>
            </a:r>
            <a:r>
              <a:rPr lang="en-GB" dirty="0"/>
              <a:t> for structuring web pages (login page, dashboard, attendance tracking, etc.).</a:t>
            </a:r>
          </a:p>
          <a:p>
            <a:pPr>
              <a:buFont typeface="Arial" panose="020B0604020202020204" pitchFamily="34" charset="0"/>
              <a:buChar char="•"/>
            </a:pPr>
            <a:r>
              <a:rPr lang="en-GB" b="1" dirty="0"/>
              <a:t>CSS</a:t>
            </a:r>
            <a:r>
              <a:rPr lang="en-GB" dirty="0"/>
              <a:t> for styling and responsive design (using Bootstrap or Tailwind for a better UI).</a:t>
            </a:r>
          </a:p>
          <a:p>
            <a:pPr>
              <a:buFont typeface="Arial" panose="020B0604020202020204" pitchFamily="34" charset="0"/>
              <a:buChar char="•"/>
            </a:pPr>
            <a:r>
              <a:rPr lang="en-GB" b="1" dirty="0"/>
              <a:t>JavaScript</a:t>
            </a:r>
            <a:r>
              <a:rPr lang="en-GB" dirty="0"/>
              <a:t> for interactivity (form validation, attendance logging, etc.).</a:t>
            </a:r>
          </a:p>
          <a:p>
            <a:pPr>
              <a:buNone/>
            </a:pPr>
            <a:r>
              <a:rPr lang="en-GB" b="1" dirty="0"/>
              <a:t>2. Backend &amp; Database Management</a:t>
            </a:r>
          </a:p>
          <a:p>
            <a:pPr>
              <a:buFont typeface="Arial" panose="020B0604020202020204" pitchFamily="34" charset="0"/>
              <a:buChar char="•"/>
            </a:pPr>
            <a:r>
              <a:rPr lang="en-GB" b="1" dirty="0"/>
              <a:t>Firebase Authentication</a:t>
            </a:r>
            <a:r>
              <a:rPr lang="en-GB" dirty="0"/>
              <a:t>:</a:t>
            </a:r>
          </a:p>
          <a:p>
            <a:pPr marL="742950" lvl="1" indent="-285750">
              <a:buFont typeface="Arial" panose="020B0604020202020204" pitchFamily="34" charset="0"/>
              <a:buChar char="•"/>
            </a:pPr>
            <a:r>
              <a:rPr lang="en-GB" dirty="0"/>
              <a:t>Google Firebase will be used for </a:t>
            </a:r>
            <a:r>
              <a:rPr lang="en-GB" b="1" dirty="0"/>
              <a:t>user authentication</a:t>
            </a:r>
            <a:r>
              <a:rPr lang="en-GB" dirty="0"/>
              <a:t> (signup, login, password reset).</a:t>
            </a:r>
          </a:p>
          <a:p>
            <a:pPr>
              <a:buFont typeface="Arial" panose="020B0604020202020204" pitchFamily="34" charset="0"/>
              <a:buChar char="•"/>
            </a:pPr>
            <a:r>
              <a:rPr lang="en-GB" b="1" dirty="0"/>
              <a:t>Firebase</a:t>
            </a:r>
            <a:endParaRPr lang="en-GB" dirty="0"/>
          </a:p>
          <a:p>
            <a:pPr marL="742950" lvl="1" indent="-285750">
              <a:buFont typeface="Arial" panose="020B0604020202020204" pitchFamily="34" charset="0"/>
              <a:buChar char="•"/>
            </a:pPr>
            <a:r>
              <a:rPr lang="en-GB" dirty="0"/>
              <a:t>Store </a:t>
            </a:r>
            <a:r>
              <a:rPr lang="en-GB" b="1" dirty="0"/>
              <a:t>member details, attendance logs, and payment records</a:t>
            </a:r>
            <a:r>
              <a:rPr lang="en-GB" dirty="0"/>
              <a:t> securely in </a:t>
            </a:r>
            <a:r>
              <a:rPr lang="en-GB" b="1" dirty="0"/>
              <a:t>Firebase</a:t>
            </a:r>
            <a:endParaRPr lang="en-GB" dirty="0"/>
          </a:p>
          <a:p>
            <a:pPr>
              <a:buNone/>
            </a:pPr>
            <a:r>
              <a:rPr lang="en-GB" b="1" dirty="0"/>
              <a:t>3. User Authentication &amp; Authorization</a:t>
            </a:r>
          </a:p>
          <a:p>
            <a:pPr>
              <a:buFont typeface="Arial" panose="020B0604020202020204" pitchFamily="34" charset="0"/>
              <a:buChar char="•"/>
            </a:pPr>
            <a:r>
              <a:rPr lang="en-GB" dirty="0"/>
              <a:t>Implement </a:t>
            </a:r>
            <a:r>
              <a:rPr lang="en-GB" b="1" dirty="0"/>
              <a:t>email/password-based authentication</a:t>
            </a:r>
            <a:r>
              <a:rPr lang="en-GB" dirty="0"/>
              <a:t> using Firebase.</a:t>
            </a:r>
          </a:p>
          <a:p>
            <a:pPr>
              <a:buFont typeface="Arial" panose="020B0604020202020204" pitchFamily="34" charset="0"/>
              <a:buChar char="•"/>
            </a:pPr>
            <a:r>
              <a:rPr lang="en-GB" dirty="0"/>
              <a:t>Allow only </a:t>
            </a:r>
            <a:r>
              <a:rPr lang="en-GB" b="1" dirty="0"/>
              <a:t>gym admins</a:t>
            </a:r>
            <a:r>
              <a:rPr lang="en-GB" dirty="0"/>
              <a:t> to access payment details and member lists.</a:t>
            </a:r>
          </a:p>
          <a:p>
            <a:pPr>
              <a:buFont typeface="Arial" panose="020B0604020202020204" pitchFamily="34" charset="0"/>
              <a:buChar char="•"/>
            </a:pPr>
            <a:r>
              <a:rPr lang="en-GB" dirty="0"/>
              <a:t>Use </a:t>
            </a:r>
            <a:r>
              <a:rPr lang="en-GB" b="1" dirty="0"/>
              <a:t>Firebase Authentication rules</a:t>
            </a:r>
            <a:r>
              <a:rPr lang="en-GB" dirty="0"/>
              <a:t> to prevent unauthorized access.</a:t>
            </a:r>
          </a:p>
          <a:p>
            <a:pPr>
              <a:buNone/>
            </a:pPr>
            <a:r>
              <a:rPr lang="en-GB" b="1" dirty="0"/>
              <a:t>4. Attendance Tracking System</a:t>
            </a:r>
          </a:p>
          <a:p>
            <a:pPr>
              <a:buFont typeface="Arial" panose="020B0604020202020204" pitchFamily="34" charset="0"/>
              <a:buChar char="•"/>
            </a:pPr>
            <a:r>
              <a:rPr lang="en-GB" dirty="0"/>
              <a:t>Implement a </a:t>
            </a:r>
            <a:r>
              <a:rPr lang="en-GB" b="1" dirty="0"/>
              <a:t>QR Code Scanner</a:t>
            </a:r>
            <a:r>
              <a:rPr lang="en-GB" dirty="0"/>
              <a:t> (optional) or a simple </a:t>
            </a:r>
            <a:r>
              <a:rPr lang="en-GB" b="1" dirty="0"/>
              <a:t>Check-in/Check-out</a:t>
            </a:r>
            <a:r>
              <a:rPr lang="en-GB" dirty="0"/>
              <a:t> button.</a:t>
            </a:r>
          </a:p>
          <a:p>
            <a:pPr>
              <a:buFont typeface="Arial" panose="020B0604020202020204" pitchFamily="34" charset="0"/>
              <a:buChar char="•"/>
            </a:pPr>
            <a:r>
              <a:rPr lang="en-GB" dirty="0"/>
              <a:t>Log </a:t>
            </a:r>
            <a:r>
              <a:rPr lang="en-GB" b="1" dirty="0"/>
              <a:t>timestamps</a:t>
            </a:r>
            <a:r>
              <a:rPr lang="en-GB" dirty="0"/>
              <a:t> </a:t>
            </a:r>
            <a:r>
              <a:rPr lang="en-GB" b="1" dirty="0"/>
              <a:t>Firebase</a:t>
            </a:r>
            <a:r>
              <a:rPr lang="en-GB" dirty="0"/>
              <a:t> to track attendance records.</a:t>
            </a:r>
          </a:p>
          <a:p>
            <a:endParaRPr lang="en-IN" dirty="0"/>
          </a:p>
        </p:txBody>
      </p:sp>
    </p:spTree>
    <p:extLst>
      <p:ext uri="{BB962C8B-B14F-4D97-AF65-F5344CB8AC3E}">
        <p14:creationId xmlns:p14="http://schemas.microsoft.com/office/powerpoint/2010/main" val="1144095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F399E2-E14A-3D36-BB38-0A433A6C1053}"/>
              </a:ext>
            </a:extLst>
          </p:cNvPr>
          <p:cNvSpPr>
            <a:spLocks noGrp="1"/>
          </p:cNvSpPr>
          <p:nvPr>
            <p:ph idx="1"/>
          </p:nvPr>
        </p:nvSpPr>
        <p:spPr/>
        <p:txBody>
          <a:bodyPr/>
          <a:lstStyle/>
          <a:p>
            <a:pPr>
              <a:buNone/>
            </a:pPr>
            <a:r>
              <a:rPr lang="en-GB" b="1" dirty="0"/>
              <a:t>6. Workout &amp; Diet Plan Management</a:t>
            </a:r>
          </a:p>
          <a:p>
            <a:pPr>
              <a:buFont typeface="Arial" panose="020B0604020202020204" pitchFamily="34" charset="0"/>
              <a:buChar char="•"/>
            </a:pPr>
            <a:r>
              <a:rPr lang="en-GB" dirty="0"/>
              <a:t>Gym trainers can upload </a:t>
            </a:r>
            <a:r>
              <a:rPr lang="en-GB" b="1" dirty="0"/>
              <a:t>custom workout plans and diets</a:t>
            </a:r>
            <a:r>
              <a:rPr lang="en-GB" dirty="0"/>
              <a:t> for members.</a:t>
            </a:r>
          </a:p>
          <a:p>
            <a:pPr>
              <a:buFont typeface="Arial" panose="020B0604020202020204" pitchFamily="34" charset="0"/>
              <a:buChar char="•"/>
            </a:pPr>
            <a:r>
              <a:rPr lang="en-GB" dirty="0"/>
              <a:t>Plans are stored </a:t>
            </a:r>
            <a:r>
              <a:rPr lang="en-GB" b="1" dirty="0"/>
              <a:t>Firebase </a:t>
            </a:r>
            <a:r>
              <a:rPr lang="en-GB" dirty="0"/>
              <a:t>and accessible via the member’s dashboard.</a:t>
            </a:r>
          </a:p>
          <a:p>
            <a:pPr>
              <a:buNone/>
            </a:pPr>
            <a:r>
              <a:rPr lang="en-GB" b="1" dirty="0"/>
              <a:t>7. Responsive &amp; Mobile-Friendly UI</a:t>
            </a:r>
          </a:p>
          <a:p>
            <a:pPr>
              <a:buFont typeface="Arial" panose="020B0604020202020204" pitchFamily="34" charset="0"/>
              <a:buChar char="•"/>
            </a:pPr>
            <a:r>
              <a:rPr lang="en-GB" dirty="0"/>
              <a:t>Use </a:t>
            </a:r>
            <a:r>
              <a:rPr lang="en-GB" b="1" dirty="0"/>
              <a:t>Bootstrap or Tailwind CSS</a:t>
            </a:r>
            <a:r>
              <a:rPr lang="en-GB" dirty="0"/>
              <a:t> for a clean and mobile-friendly design.</a:t>
            </a:r>
          </a:p>
          <a:p>
            <a:endParaRPr lang="en-IN" dirty="0"/>
          </a:p>
        </p:txBody>
      </p:sp>
    </p:spTree>
    <p:extLst>
      <p:ext uri="{BB962C8B-B14F-4D97-AF65-F5344CB8AC3E}">
        <p14:creationId xmlns:p14="http://schemas.microsoft.com/office/powerpoint/2010/main" val="2319788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EF51-4724-8AD4-B4D9-F1AADB2A77E9}"/>
              </a:ext>
            </a:extLst>
          </p:cNvPr>
          <p:cNvSpPr>
            <a:spLocks noGrp="1"/>
          </p:cNvSpPr>
          <p:nvPr>
            <p:ph type="title"/>
          </p:nvPr>
        </p:nvSpPr>
        <p:spPr/>
        <p:txBody>
          <a:bodyPr/>
          <a:lstStyle/>
          <a:p>
            <a:r>
              <a:rPr lang="en-IN" dirty="0"/>
              <a:t>Basic Calculator</a:t>
            </a:r>
            <a:r>
              <a:rPr lang="en-IN" sz="2000" dirty="0"/>
              <a:t>(Basic Project)</a:t>
            </a:r>
          </a:p>
        </p:txBody>
      </p:sp>
      <p:sp>
        <p:nvSpPr>
          <p:cNvPr id="3" name="Content Placeholder 2">
            <a:extLst>
              <a:ext uri="{FF2B5EF4-FFF2-40B4-BE49-F238E27FC236}">
                <a16:creationId xmlns:a16="http://schemas.microsoft.com/office/drawing/2014/main" id="{5C080573-032D-5933-239F-9FBCC965C674}"/>
              </a:ext>
            </a:extLst>
          </p:cNvPr>
          <p:cNvSpPr>
            <a:spLocks noGrp="1"/>
          </p:cNvSpPr>
          <p:nvPr>
            <p:ph idx="1"/>
          </p:nvPr>
        </p:nvSpPr>
        <p:spPr/>
        <p:txBody>
          <a:bodyPr>
            <a:normAutofit/>
          </a:bodyPr>
          <a:lstStyle/>
          <a:p>
            <a:r>
              <a:rPr lang="en-IN" sz="2000" b="1" dirty="0"/>
              <a:t>Introduction</a:t>
            </a:r>
          </a:p>
          <a:p>
            <a:pPr marL="0" indent="0">
              <a:buNone/>
            </a:pPr>
            <a:r>
              <a:rPr lang="en-GB" dirty="0"/>
              <a:t>A basic calculator is a simple and essential tool used for performing arithmetic operations such as addition, subtraction, multiplication, and division. It is widely used in everyday life for quick and accurate calculations. The goal of this program is to implement a basic calculator that can take user input and perform these operations efficiently. The program will provide a user-friendly interface where users can enter numbers and an operator to get the desired result.</a:t>
            </a:r>
            <a:endParaRPr lang="en-IN" b="1" dirty="0"/>
          </a:p>
        </p:txBody>
      </p:sp>
    </p:spTree>
    <p:extLst>
      <p:ext uri="{BB962C8B-B14F-4D97-AF65-F5344CB8AC3E}">
        <p14:creationId xmlns:p14="http://schemas.microsoft.com/office/powerpoint/2010/main" val="2960488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3FA8-4E48-8712-B317-823F4709FB5B}"/>
              </a:ext>
            </a:extLst>
          </p:cNvPr>
          <p:cNvSpPr>
            <a:spLocks noGrp="1"/>
          </p:cNvSpPr>
          <p:nvPr>
            <p:ph type="title"/>
          </p:nvPr>
        </p:nvSpPr>
        <p:spPr/>
        <p:txBody>
          <a:bodyPr/>
          <a:lstStyle/>
          <a:p>
            <a:r>
              <a:rPr lang="en-IN" dirty="0"/>
              <a:t>Results</a:t>
            </a:r>
          </a:p>
        </p:txBody>
      </p:sp>
      <p:pic>
        <p:nvPicPr>
          <p:cNvPr id="4" name="Picture 3">
            <a:extLst>
              <a:ext uri="{FF2B5EF4-FFF2-40B4-BE49-F238E27FC236}">
                <a16:creationId xmlns:a16="http://schemas.microsoft.com/office/drawing/2014/main" id="{B172919F-F0F4-B0EE-2ADE-22045BD6A8C3}"/>
              </a:ext>
            </a:extLst>
          </p:cNvPr>
          <p:cNvPicPr>
            <a:picLocks noChangeAspect="1"/>
          </p:cNvPicPr>
          <p:nvPr/>
        </p:nvPicPr>
        <p:blipFill>
          <a:blip r:embed="rId2"/>
          <a:stretch>
            <a:fillRect/>
          </a:stretch>
        </p:blipFill>
        <p:spPr>
          <a:xfrm>
            <a:off x="490194" y="2036189"/>
            <a:ext cx="5109328" cy="3429000"/>
          </a:xfrm>
          <a:prstGeom prst="rect">
            <a:avLst/>
          </a:prstGeom>
        </p:spPr>
      </p:pic>
      <p:pic>
        <p:nvPicPr>
          <p:cNvPr id="6" name="Picture 5">
            <a:extLst>
              <a:ext uri="{FF2B5EF4-FFF2-40B4-BE49-F238E27FC236}">
                <a16:creationId xmlns:a16="http://schemas.microsoft.com/office/drawing/2014/main" id="{447AB112-2CA2-4385-FF69-624667DBCB39}"/>
              </a:ext>
            </a:extLst>
          </p:cNvPr>
          <p:cNvPicPr>
            <a:picLocks noChangeAspect="1"/>
          </p:cNvPicPr>
          <p:nvPr/>
        </p:nvPicPr>
        <p:blipFill>
          <a:blip r:embed="rId3"/>
          <a:stretch>
            <a:fillRect/>
          </a:stretch>
        </p:blipFill>
        <p:spPr>
          <a:xfrm>
            <a:off x="6381946" y="2036188"/>
            <a:ext cx="5319860" cy="3497345"/>
          </a:xfrm>
          <a:prstGeom prst="rect">
            <a:avLst/>
          </a:prstGeom>
        </p:spPr>
      </p:pic>
    </p:spTree>
    <p:extLst>
      <p:ext uri="{BB962C8B-B14F-4D97-AF65-F5344CB8AC3E}">
        <p14:creationId xmlns:p14="http://schemas.microsoft.com/office/powerpoint/2010/main" val="1678269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F8C36F-984A-4A0C-8E6F-1A97A097A956}"/>
              </a:ext>
            </a:extLst>
          </p:cNvPr>
          <p:cNvPicPr>
            <a:picLocks noChangeAspect="1"/>
          </p:cNvPicPr>
          <p:nvPr/>
        </p:nvPicPr>
        <p:blipFill>
          <a:blip r:embed="rId2"/>
          <a:stretch>
            <a:fillRect/>
          </a:stretch>
        </p:blipFill>
        <p:spPr>
          <a:xfrm>
            <a:off x="377072" y="1521054"/>
            <a:ext cx="5052767" cy="3409165"/>
          </a:xfrm>
          <a:prstGeom prst="rect">
            <a:avLst/>
          </a:prstGeom>
        </p:spPr>
      </p:pic>
      <p:pic>
        <p:nvPicPr>
          <p:cNvPr id="6" name="Picture 5">
            <a:extLst>
              <a:ext uri="{FF2B5EF4-FFF2-40B4-BE49-F238E27FC236}">
                <a16:creationId xmlns:a16="http://schemas.microsoft.com/office/drawing/2014/main" id="{10E9A4D1-B46B-2E1C-37EE-F12120C0995C}"/>
              </a:ext>
            </a:extLst>
          </p:cNvPr>
          <p:cNvPicPr>
            <a:picLocks noChangeAspect="1"/>
          </p:cNvPicPr>
          <p:nvPr/>
        </p:nvPicPr>
        <p:blipFill>
          <a:blip r:embed="rId3"/>
          <a:stretch>
            <a:fillRect/>
          </a:stretch>
        </p:blipFill>
        <p:spPr>
          <a:xfrm>
            <a:off x="6014300" y="1521054"/>
            <a:ext cx="5137609" cy="3409165"/>
          </a:xfrm>
          <a:prstGeom prst="rect">
            <a:avLst/>
          </a:prstGeom>
        </p:spPr>
      </p:pic>
    </p:spTree>
    <p:extLst>
      <p:ext uri="{BB962C8B-B14F-4D97-AF65-F5344CB8AC3E}">
        <p14:creationId xmlns:p14="http://schemas.microsoft.com/office/powerpoint/2010/main" val="4192601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79984A-EB5E-76A0-3469-8623FF7DF92C}"/>
              </a:ext>
            </a:extLst>
          </p:cNvPr>
          <p:cNvPicPr>
            <a:picLocks noChangeAspect="1"/>
          </p:cNvPicPr>
          <p:nvPr/>
        </p:nvPicPr>
        <p:blipFill>
          <a:blip r:embed="rId2"/>
          <a:stretch>
            <a:fillRect/>
          </a:stretch>
        </p:blipFill>
        <p:spPr>
          <a:xfrm>
            <a:off x="612743" y="1506914"/>
            <a:ext cx="4741682" cy="3027379"/>
          </a:xfrm>
          <a:prstGeom prst="rect">
            <a:avLst/>
          </a:prstGeom>
        </p:spPr>
      </p:pic>
      <p:pic>
        <p:nvPicPr>
          <p:cNvPr id="6" name="Picture 5">
            <a:extLst>
              <a:ext uri="{FF2B5EF4-FFF2-40B4-BE49-F238E27FC236}">
                <a16:creationId xmlns:a16="http://schemas.microsoft.com/office/drawing/2014/main" id="{6FD95E67-3BEB-2CFC-56A6-9D4A99E643CF}"/>
              </a:ext>
            </a:extLst>
          </p:cNvPr>
          <p:cNvPicPr>
            <a:picLocks noChangeAspect="1"/>
          </p:cNvPicPr>
          <p:nvPr/>
        </p:nvPicPr>
        <p:blipFill>
          <a:blip r:embed="rId3"/>
          <a:stretch>
            <a:fillRect/>
          </a:stretch>
        </p:blipFill>
        <p:spPr>
          <a:xfrm>
            <a:off x="5844618" y="1506913"/>
            <a:ext cx="5542962" cy="3027379"/>
          </a:xfrm>
          <a:prstGeom prst="rect">
            <a:avLst/>
          </a:prstGeom>
        </p:spPr>
      </p:pic>
    </p:spTree>
    <p:extLst>
      <p:ext uri="{BB962C8B-B14F-4D97-AF65-F5344CB8AC3E}">
        <p14:creationId xmlns:p14="http://schemas.microsoft.com/office/powerpoint/2010/main" val="633385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CAB0AD-0BF2-4D15-CC8C-15F6CE8D4A6F}"/>
              </a:ext>
            </a:extLst>
          </p:cNvPr>
          <p:cNvPicPr>
            <a:picLocks noChangeAspect="1"/>
          </p:cNvPicPr>
          <p:nvPr/>
        </p:nvPicPr>
        <p:blipFill>
          <a:blip r:embed="rId2"/>
          <a:stretch>
            <a:fillRect/>
          </a:stretch>
        </p:blipFill>
        <p:spPr>
          <a:xfrm>
            <a:off x="6881567" y="1368851"/>
            <a:ext cx="5065335" cy="2948625"/>
          </a:xfrm>
          <a:prstGeom prst="rect">
            <a:avLst/>
          </a:prstGeom>
        </p:spPr>
      </p:pic>
      <p:pic>
        <p:nvPicPr>
          <p:cNvPr id="6" name="Picture 5">
            <a:extLst>
              <a:ext uri="{FF2B5EF4-FFF2-40B4-BE49-F238E27FC236}">
                <a16:creationId xmlns:a16="http://schemas.microsoft.com/office/drawing/2014/main" id="{96E5FAB6-8D1E-D660-555E-060DF2AAC502}"/>
              </a:ext>
            </a:extLst>
          </p:cNvPr>
          <p:cNvPicPr>
            <a:picLocks noChangeAspect="1"/>
          </p:cNvPicPr>
          <p:nvPr/>
        </p:nvPicPr>
        <p:blipFill>
          <a:blip r:embed="rId3"/>
          <a:stretch>
            <a:fillRect/>
          </a:stretch>
        </p:blipFill>
        <p:spPr>
          <a:xfrm>
            <a:off x="443060" y="1368850"/>
            <a:ext cx="5759777" cy="2948625"/>
          </a:xfrm>
          <a:prstGeom prst="rect">
            <a:avLst/>
          </a:prstGeom>
        </p:spPr>
      </p:pic>
    </p:spTree>
    <p:extLst>
      <p:ext uri="{BB962C8B-B14F-4D97-AF65-F5344CB8AC3E}">
        <p14:creationId xmlns:p14="http://schemas.microsoft.com/office/powerpoint/2010/main" val="2106810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536C58-C42C-6E10-9B2A-ADE477B99903}"/>
              </a:ext>
            </a:extLst>
          </p:cNvPr>
          <p:cNvPicPr>
            <a:picLocks noChangeAspect="1"/>
          </p:cNvPicPr>
          <p:nvPr/>
        </p:nvPicPr>
        <p:blipFill>
          <a:blip r:embed="rId2"/>
          <a:stretch>
            <a:fillRect/>
          </a:stretch>
        </p:blipFill>
        <p:spPr>
          <a:xfrm>
            <a:off x="3007150" y="3301345"/>
            <a:ext cx="5024487" cy="2562127"/>
          </a:xfrm>
          <a:prstGeom prst="rect">
            <a:avLst/>
          </a:prstGeom>
        </p:spPr>
      </p:pic>
    </p:spTree>
    <p:extLst>
      <p:ext uri="{BB962C8B-B14F-4D97-AF65-F5344CB8AC3E}">
        <p14:creationId xmlns:p14="http://schemas.microsoft.com/office/powerpoint/2010/main" val="2676071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09BBA-2C92-4F93-A896-AA30918CB67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98A7C19-5AC4-B165-5EA6-9B3A31705DC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283824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687EB9-F3FE-848B-0D46-99B471880D9E}"/>
              </a:ext>
            </a:extLst>
          </p:cNvPr>
          <p:cNvSpPr>
            <a:spLocks noGrp="1"/>
          </p:cNvSpPr>
          <p:nvPr>
            <p:ph idx="1"/>
          </p:nvPr>
        </p:nvSpPr>
        <p:spPr>
          <a:xfrm>
            <a:off x="677334" y="1217908"/>
            <a:ext cx="8596668" cy="3880773"/>
          </a:xfrm>
        </p:spPr>
        <p:txBody>
          <a:bodyPr>
            <a:normAutofit lnSpcReduction="10000"/>
          </a:bodyPr>
          <a:lstStyle/>
          <a:p>
            <a:r>
              <a:rPr lang="en-IN" sz="2000" b="1" dirty="0"/>
              <a:t>Problem Statement</a:t>
            </a:r>
          </a:p>
          <a:p>
            <a:pPr>
              <a:buNone/>
            </a:pPr>
            <a:r>
              <a:rPr lang="en-GB" sz="2000" dirty="0"/>
              <a:t>The objective of this project is to design and implement a basic calculator program that can perform fundamental mathematical operations. The program should:</a:t>
            </a:r>
          </a:p>
          <a:p>
            <a:pPr>
              <a:buFont typeface="+mj-lt"/>
              <a:buAutoNum type="arabicPeriod"/>
            </a:pPr>
            <a:r>
              <a:rPr lang="en-GB" sz="2000" dirty="0"/>
              <a:t>Accept two numerical inputs from the user.</a:t>
            </a:r>
          </a:p>
          <a:p>
            <a:pPr>
              <a:buFont typeface="+mj-lt"/>
              <a:buAutoNum type="arabicPeriod"/>
            </a:pPr>
            <a:r>
              <a:rPr lang="en-GB" sz="2000" dirty="0"/>
              <a:t>Accept an arithmetic operator (+, -, *, /) to specify the operation.</a:t>
            </a:r>
          </a:p>
          <a:p>
            <a:pPr>
              <a:buFont typeface="+mj-lt"/>
              <a:buAutoNum type="arabicPeriod"/>
            </a:pPr>
            <a:r>
              <a:rPr lang="en-GB" sz="2000" dirty="0"/>
              <a:t>Perform the operation and display the correct result.</a:t>
            </a:r>
          </a:p>
          <a:p>
            <a:pPr>
              <a:buFont typeface="+mj-lt"/>
              <a:buAutoNum type="arabicPeriod"/>
            </a:pPr>
            <a:r>
              <a:rPr lang="en-GB" sz="2000" dirty="0"/>
              <a:t>Handle potential errors such as division by zero or invalid input.</a:t>
            </a:r>
          </a:p>
          <a:p>
            <a:r>
              <a:rPr lang="en-GB" sz="2000" dirty="0"/>
              <a:t>The calculator should be easy to use, accurate, and efficient in handling user inputs.</a:t>
            </a:r>
          </a:p>
          <a:p>
            <a:pPr marL="0" indent="0">
              <a:buNone/>
            </a:pPr>
            <a:endParaRPr lang="en-IN" sz="2000" b="1" dirty="0"/>
          </a:p>
        </p:txBody>
      </p:sp>
    </p:spTree>
    <p:extLst>
      <p:ext uri="{BB962C8B-B14F-4D97-AF65-F5344CB8AC3E}">
        <p14:creationId xmlns:p14="http://schemas.microsoft.com/office/powerpoint/2010/main" val="2102611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F5C09D-0EC9-1EC9-DFAD-00677C674766}"/>
              </a:ext>
            </a:extLst>
          </p:cNvPr>
          <p:cNvSpPr>
            <a:spLocks noGrp="1"/>
          </p:cNvSpPr>
          <p:nvPr>
            <p:ph idx="1"/>
          </p:nvPr>
        </p:nvSpPr>
        <p:spPr/>
        <p:txBody>
          <a:bodyPr>
            <a:normAutofit/>
          </a:bodyPr>
          <a:lstStyle/>
          <a:p>
            <a:r>
              <a:rPr lang="en-IN" sz="2000" b="1" dirty="0"/>
              <a:t>Techniques used to solve the problem</a:t>
            </a:r>
          </a:p>
          <a:p>
            <a:pPr marL="0" indent="0">
              <a:buNone/>
            </a:pPr>
            <a:r>
              <a:rPr lang="en-GB" dirty="0"/>
              <a:t>To develop this Basic Calculator, the following techniques and methods are used:</a:t>
            </a:r>
          </a:p>
          <a:p>
            <a:pPr marL="0" indent="0">
              <a:buNone/>
            </a:pPr>
            <a:r>
              <a:rPr lang="en-GB" b="1" dirty="0"/>
              <a:t>HTML for Structure </a:t>
            </a:r>
          </a:p>
          <a:p>
            <a:pPr marL="0" indent="0">
              <a:buNone/>
            </a:pPr>
            <a:r>
              <a:rPr lang="en-GB" dirty="0"/>
              <a:t>HTML is used to define the structure of the calculator interface.</a:t>
            </a:r>
          </a:p>
          <a:p>
            <a:pPr marL="0" indent="0">
              <a:buNone/>
            </a:pPr>
            <a:r>
              <a:rPr lang="en-GB" dirty="0"/>
              <a:t>It includes input fields, buttons for numbers, operators, and functions like clear (AC) and delete (DEL).The &lt;input&gt; tag is used to display the entered numbers and results.</a:t>
            </a:r>
          </a:p>
          <a:p>
            <a:pPr marL="0" indent="0">
              <a:buNone/>
            </a:pPr>
            <a:endParaRPr lang="en-IN" dirty="0"/>
          </a:p>
        </p:txBody>
      </p:sp>
      <p:sp>
        <p:nvSpPr>
          <p:cNvPr id="6" name="Rectangle 3">
            <a:extLst>
              <a:ext uri="{FF2B5EF4-FFF2-40B4-BE49-F238E27FC236}">
                <a16:creationId xmlns:a16="http://schemas.microsoft.com/office/drawing/2014/main" id="{879CD3CC-B664-1592-3191-FE4E01801B3A}"/>
              </a:ext>
            </a:extLst>
          </p:cNvPr>
          <p:cNvSpPr>
            <a:spLocks noChangeArrowheads="1"/>
          </p:cNvSpPr>
          <p:nvPr/>
        </p:nvSpPr>
        <p:spPr bwMode="auto">
          <a:xfrm>
            <a:off x="593889" y="4891495"/>
            <a:ext cx="853201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CSS for Styling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CSS is applied to enhance the visual appearance of the calculator.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It defines styles for the buttons, input field, and overall layout to improve usability.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Classes like </a:t>
            </a:r>
            <a:r>
              <a:rPr kumimoji="0" lang="en-US" altLang="en-US" b="0" i="0" u="none" strike="noStrike" cap="none" normalizeH="0" baseline="0" dirty="0">
                <a:ln>
                  <a:noFill/>
                </a:ln>
                <a:solidFill>
                  <a:schemeClr val="tx1"/>
                </a:solidFill>
                <a:effectLst/>
                <a:latin typeface="Arial Unicode MS"/>
              </a:rPr>
              <a:t>.operator</a:t>
            </a:r>
            <a:r>
              <a:rPr kumimoji="0" lang="en-US" altLang="en-US" b="0" i="0" u="none" strike="noStrike" cap="none" normalizeH="0" baseline="0" dirty="0">
                <a:ln>
                  <a:noFill/>
                </a:ln>
                <a:solidFill>
                  <a:schemeClr val="tx1"/>
                </a:solidFill>
                <a:effectLst/>
              </a:rPr>
              <a:t> and </a:t>
            </a:r>
            <a:r>
              <a:rPr kumimoji="0" lang="en-US" altLang="en-US" b="0" i="0" u="none" strike="noStrike" cap="none" normalizeH="0" baseline="0" dirty="0">
                <a:ln>
                  <a:noFill/>
                </a:ln>
                <a:solidFill>
                  <a:schemeClr val="tx1"/>
                </a:solidFill>
                <a:effectLst/>
                <a:latin typeface="Arial Unicode MS"/>
              </a:rPr>
              <a:t>.</a:t>
            </a:r>
            <a:r>
              <a:rPr kumimoji="0" lang="en-US" altLang="en-US" b="0" i="0" u="none" strike="noStrike" cap="none" normalizeH="0" baseline="0" dirty="0" err="1">
                <a:ln>
                  <a:noFill/>
                </a:ln>
                <a:solidFill>
                  <a:schemeClr val="tx1"/>
                </a:solidFill>
                <a:effectLst/>
                <a:latin typeface="Arial Unicode MS"/>
              </a:rPr>
              <a:t>eql-btn</a:t>
            </a:r>
            <a:r>
              <a:rPr kumimoji="0" lang="en-US" altLang="en-US" b="0" i="0" u="none" strike="noStrike" cap="none" normalizeH="0" baseline="0" dirty="0">
                <a:ln>
                  <a:noFill/>
                </a:ln>
                <a:solidFill>
                  <a:schemeClr val="tx1"/>
                </a:solidFill>
                <a:effectLst/>
              </a:rPr>
              <a:t> are used to differentiate buttons.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58329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D841079-230E-EF77-AFF9-D8684C2AB19E}"/>
              </a:ext>
            </a:extLst>
          </p:cNvPr>
          <p:cNvSpPr>
            <a:spLocks noGrp="1" noChangeArrowheads="1"/>
          </p:cNvSpPr>
          <p:nvPr>
            <p:ph idx="1"/>
          </p:nvPr>
        </p:nvSpPr>
        <p:spPr bwMode="auto">
          <a:xfrm>
            <a:off x="441292" y="1571157"/>
            <a:ext cx="10015883" cy="3929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JavaScript for Functionality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JavaScript is used to handle user interactions and perform arithmetic operations.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a:t>
            </a:r>
            <a:r>
              <a:rPr kumimoji="0" lang="en-US" altLang="en-US" b="0" i="0" u="none" strike="noStrike" cap="none" normalizeH="0" baseline="0" dirty="0">
                <a:ln>
                  <a:noFill/>
                </a:ln>
                <a:solidFill>
                  <a:schemeClr val="tx1"/>
                </a:solidFill>
                <a:effectLst/>
                <a:latin typeface="Arial Unicode MS"/>
              </a:rPr>
              <a:t>click</a:t>
            </a:r>
            <a:r>
              <a:rPr kumimoji="0" lang="en-US" altLang="en-US" b="0" i="0" u="none" strike="noStrike" cap="none" normalizeH="0" baseline="0" dirty="0">
                <a:ln>
                  <a:noFill/>
                </a:ln>
                <a:solidFill>
                  <a:schemeClr val="tx1"/>
                </a:solidFill>
                <a:effectLst/>
              </a:rPr>
              <a:t> event is added to buttons to capture user input and display values in the input field.</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Unicode MS"/>
              </a:rPr>
              <a:t>eval()</a:t>
            </a:r>
            <a:r>
              <a:rPr kumimoji="0" lang="en-US" altLang="en-US" b="0" i="0" u="none" strike="noStrike" cap="none" normalizeH="0" baseline="0" dirty="0">
                <a:ln>
                  <a:noFill/>
                </a:ln>
                <a:solidFill>
                  <a:schemeClr val="tx1"/>
                </a:solidFill>
                <a:effectLst/>
              </a:rPr>
              <a:t> or manual logic is used to perform calculations when the </a:t>
            </a:r>
            <a:r>
              <a:rPr kumimoji="0" lang="en-US" altLang="en-US" b="0" i="0" u="none" strike="noStrike" cap="none" normalizeH="0" baseline="0" dirty="0">
                <a:ln>
                  <a:noFill/>
                </a:ln>
                <a:solidFill>
                  <a:schemeClr val="tx1"/>
                </a:solidFill>
                <a:effectLst/>
                <a:latin typeface="Arial Unicode MS"/>
              </a:rPr>
              <a:t>=</a:t>
            </a:r>
            <a:r>
              <a:rPr kumimoji="0" lang="en-US" altLang="en-US" b="0" i="0" u="none" strike="noStrike" cap="none" normalizeH="0" baseline="0" dirty="0">
                <a:ln>
                  <a:noFill/>
                </a:ln>
                <a:solidFill>
                  <a:schemeClr val="tx1"/>
                </a:solidFill>
                <a:effectLst/>
              </a:rPr>
              <a:t> button is clicked.</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Functions are implemented for </a:t>
            </a:r>
            <a:r>
              <a:rPr kumimoji="0" lang="en-US" altLang="en-US" sz="1800" b="1" i="0" u="none" strike="noStrike" cap="none" normalizeH="0" baseline="0" dirty="0">
                <a:ln>
                  <a:noFill/>
                </a:ln>
                <a:solidFill>
                  <a:schemeClr val="tx1"/>
                </a:solidFill>
                <a:effectLst/>
                <a:latin typeface="Arial" panose="020B0604020202020204" pitchFamily="34" charset="0"/>
              </a:rPr>
              <a:t>AC (All Clear)</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DEL (Delete last digit)</a:t>
            </a:r>
            <a:r>
              <a:rPr kumimoji="0" lang="en-US" altLang="en-US" sz="1800" b="0" i="0" u="none" strike="noStrike" cap="none" normalizeH="0" baseline="0" dirty="0">
                <a:ln>
                  <a:noFill/>
                </a:ln>
                <a:solidFill>
                  <a:schemeClr val="tx1"/>
                </a:solidFill>
                <a:effectLst/>
                <a:latin typeface="Arial" panose="020B0604020202020204" pitchFamily="34" charset="0"/>
              </a:rPr>
              <a:t> functionalities.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Input validation is used to handle edge cases such as division by zero and invalid characters.</a:t>
            </a:r>
          </a:p>
          <a:p>
            <a:pPr>
              <a:buNone/>
            </a:pPr>
            <a:endParaRPr lang="en-GB" b="1" dirty="0"/>
          </a:p>
          <a:p>
            <a:pPr>
              <a:buNone/>
            </a:pPr>
            <a:r>
              <a:rPr lang="en-GB" b="1" dirty="0"/>
              <a:t>Event Handling</a:t>
            </a:r>
            <a:endParaRPr lang="en-GB" dirty="0"/>
          </a:p>
          <a:p>
            <a:pPr marL="0" indent="0">
              <a:buNone/>
            </a:pPr>
            <a:r>
              <a:rPr lang="en-GB" dirty="0"/>
              <a:t>JavaScript event listeners are used to detect and process button clicks.</a:t>
            </a:r>
          </a:p>
          <a:p>
            <a:pPr marL="0" indent="0">
              <a:buNone/>
            </a:pPr>
            <a:r>
              <a:rPr lang="en-GB" dirty="0"/>
              <a:t>When a button is pressed, the corresponding value is added to the input field dynamically.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8430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199D17E-C4CC-3064-CE1E-6A5F83061818}"/>
              </a:ext>
            </a:extLst>
          </p:cNvPr>
          <p:cNvSpPr>
            <a:spLocks noGrp="1" noChangeArrowheads="1"/>
          </p:cNvSpPr>
          <p:nvPr>
            <p:ph idx="1"/>
          </p:nvPr>
        </p:nvSpPr>
        <p:spPr bwMode="auto">
          <a:xfrm>
            <a:off x="319116" y="2231096"/>
            <a:ext cx="1071639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Error Handling and Input Validation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program checks for invalid input cases (e.g., multiple operators in a row).</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Prevents errors like division by zero or pressing the </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a:ln>
                  <a:noFill/>
                </a:ln>
                <a:solidFill>
                  <a:schemeClr val="tx1"/>
                </a:solidFill>
                <a:effectLst/>
              </a:rPr>
              <a:t> button without entering a valid expression.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These techniques together ensure a functional, user-friendly, and visually appealing calculator.</a:t>
            </a:r>
          </a:p>
        </p:txBody>
      </p:sp>
    </p:spTree>
    <p:extLst>
      <p:ext uri="{BB962C8B-B14F-4D97-AF65-F5344CB8AC3E}">
        <p14:creationId xmlns:p14="http://schemas.microsoft.com/office/powerpoint/2010/main" val="2290064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5DFE5-9F55-856C-7BED-AD232B27EC09}"/>
              </a:ext>
            </a:extLst>
          </p:cNvPr>
          <p:cNvSpPr>
            <a:spLocks noGrp="1"/>
          </p:cNvSpPr>
          <p:nvPr>
            <p:ph type="title"/>
          </p:nvPr>
        </p:nvSpPr>
        <p:spPr/>
        <p:txBody>
          <a:bodyPr/>
          <a:lstStyle/>
          <a:p>
            <a:r>
              <a:rPr lang="en-IN" dirty="0"/>
              <a:t>Results</a:t>
            </a:r>
            <a:br>
              <a:rPr lang="en-IN" dirty="0"/>
            </a:br>
            <a:endParaRPr lang="en-IN" dirty="0"/>
          </a:p>
        </p:txBody>
      </p:sp>
      <p:pic>
        <p:nvPicPr>
          <p:cNvPr id="6" name="Picture 5">
            <a:extLst>
              <a:ext uri="{FF2B5EF4-FFF2-40B4-BE49-F238E27FC236}">
                <a16:creationId xmlns:a16="http://schemas.microsoft.com/office/drawing/2014/main" id="{FEE3850E-01A1-835C-5BD3-3E3DC1D4D476}"/>
              </a:ext>
            </a:extLst>
          </p:cNvPr>
          <p:cNvPicPr>
            <a:picLocks noChangeAspect="1"/>
          </p:cNvPicPr>
          <p:nvPr/>
        </p:nvPicPr>
        <p:blipFill>
          <a:blip r:embed="rId2"/>
          <a:stretch>
            <a:fillRect/>
          </a:stretch>
        </p:blipFill>
        <p:spPr>
          <a:xfrm>
            <a:off x="243412" y="1569302"/>
            <a:ext cx="4658525" cy="3445757"/>
          </a:xfrm>
          <a:prstGeom prst="rect">
            <a:avLst/>
          </a:prstGeom>
        </p:spPr>
      </p:pic>
      <p:pic>
        <p:nvPicPr>
          <p:cNvPr id="8" name="Picture 7">
            <a:extLst>
              <a:ext uri="{FF2B5EF4-FFF2-40B4-BE49-F238E27FC236}">
                <a16:creationId xmlns:a16="http://schemas.microsoft.com/office/drawing/2014/main" id="{D0B29F02-7C30-4412-A086-2A88593C97EE}"/>
              </a:ext>
            </a:extLst>
          </p:cNvPr>
          <p:cNvPicPr>
            <a:picLocks noChangeAspect="1"/>
          </p:cNvPicPr>
          <p:nvPr/>
        </p:nvPicPr>
        <p:blipFill>
          <a:blip r:embed="rId3"/>
          <a:stretch>
            <a:fillRect/>
          </a:stretch>
        </p:blipFill>
        <p:spPr>
          <a:xfrm>
            <a:off x="6947554" y="1649691"/>
            <a:ext cx="4496586" cy="3277910"/>
          </a:xfrm>
          <a:prstGeom prst="rect">
            <a:avLst/>
          </a:prstGeom>
        </p:spPr>
      </p:pic>
      <p:cxnSp>
        <p:nvCxnSpPr>
          <p:cNvPr id="10" name="Straight Arrow Connector 9">
            <a:extLst>
              <a:ext uri="{FF2B5EF4-FFF2-40B4-BE49-F238E27FC236}">
                <a16:creationId xmlns:a16="http://schemas.microsoft.com/office/drawing/2014/main" id="{EFB3D220-1BF2-A005-53FE-33C2B5910CEC}"/>
              </a:ext>
            </a:extLst>
          </p:cNvPr>
          <p:cNvCxnSpPr/>
          <p:nvPr/>
        </p:nvCxnSpPr>
        <p:spPr>
          <a:xfrm>
            <a:off x="5260157" y="3252247"/>
            <a:ext cx="12631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05533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FFBED-4ED8-8544-923D-7DC07159F1BC}"/>
              </a:ext>
            </a:extLst>
          </p:cNvPr>
          <p:cNvSpPr>
            <a:spLocks noGrp="1"/>
          </p:cNvSpPr>
          <p:nvPr>
            <p:ph type="title"/>
          </p:nvPr>
        </p:nvSpPr>
        <p:spPr/>
        <p:txBody>
          <a:bodyPr/>
          <a:lstStyle/>
          <a:p>
            <a:r>
              <a:rPr lang="en-IN" dirty="0"/>
              <a:t>Personal Portfolio Website</a:t>
            </a:r>
            <a:r>
              <a:rPr lang="en-IN" sz="2000" dirty="0"/>
              <a:t>(Basic Project)</a:t>
            </a:r>
          </a:p>
        </p:txBody>
      </p:sp>
      <p:sp>
        <p:nvSpPr>
          <p:cNvPr id="3" name="Content Placeholder 2">
            <a:extLst>
              <a:ext uri="{FF2B5EF4-FFF2-40B4-BE49-F238E27FC236}">
                <a16:creationId xmlns:a16="http://schemas.microsoft.com/office/drawing/2014/main" id="{F7669BF6-A975-FFBE-8783-B323C3AB2842}"/>
              </a:ext>
            </a:extLst>
          </p:cNvPr>
          <p:cNvSpPr>
            <a:spLocks noGrp="1"/>
          </p:cNvSpPr>
          <p:nvPr>
            <p:ph idx="1"/>
          </p:nvPr>
        </p:nvSpPr>
        <p:spPr/>
        <p:txBody>
          <a:bodyPr>
            <a:normAutofit/>
          </a:bodyPr>
          <a:lstStyle/>
          <a:p>
            <a:r>
              <a:rPr lang="en-IN" sz="2000" b="1" dirty="0"/>
              <a:t>Introduction</a:t>
            </a:r>
          </a:p>
          <a:p>
            <a:pPr marL="0" indent="0">
              <a:buNone/>
            </a:pPr>
            <a:r>
              <a:rPr lang="en-GB" dirty="0"/>
              <a:t>A portfolio website serves as a personal online space where individuals showcase their skills, experience, and projects. It is essential for professionals like developers, designers, and freelancers who want to create an impactful online presence. This portfolio website provides information about the individual, their projects, and contact details in a structured and visually appealing manner.</a:t>
            </a:r>
            <a:endParaRPr lang="en-IN" b="1" dirty="0"/>
          </a:p>
        </p:txBody>
      </p:sp>
    </p:spTree>
    <p:extLst>
      <p:ext uri="{BB962C8B-B14F-4D97-AF65-F5344CB8AC3E}">
        <p14:creationId xmlns:p14="http://schemas.microsoft.com/office/powerpoint/2010/main" val="367260858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112</TotalTime>
  <Words>2116</Words>
  <Application>Microsoft Office PowerPoint</Application>
  <PresentationFormat>Widescreen</PresentationFormat>
  <Paragraphs>197</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Arial Unicode MS</vt:lpstr>
      <vt:lpstr>Trebuchet MS</vt:lpstr>
      <vt:lpstr>Wingdings 3</vt:lpstr>
      <vt:lpstr>Facet</vt:lpstr>
      <vt:lpstr>UNIFIED MENTOR</vt:lpstr>
      <vt:lpstr>Projects</vt:lpstr>
      <vt:lpstr>Basic Calculator(Basic Project)</vt:lpstr>
      <vt:lpstr>PowerPoint Presentation</vt:lpstr>
      <vt:lpstr>PowerPoint Presentation</vt:lpstr>
      <vt:lpstr>PowerPoint Presentation</vt:lpstr>
      <vt:lpstr>PowerPoint Presentation</vt:lpstr>
      <vt:lpstr>Results </vt:lpstr>
      <vt:lpstr>Personal Portfolio Website(Basic Project)</vt:lpstr>
      <vt:lpstr>PowerPoint Presentation</vt:lpstr>
      <vt:lpstr>PowerPoint Presentation</vt:lpstr>
      <vt:lpstr>PowerPoint Presentation</vt:lpstr>
      <vt:lpstr>To Do List(Basic Project)</vt:lpstr>
      <vt:lpstr>PowerPoint Presentation</vt:lpstr>
      <vt:lpstr>PowerPoint Presentation</vt:lpstr>
      <vt:lpstr>PowerPoint Presentation</vt:lpstr>
      <vt:lpstr>PowerPoint Presentation</vt:lpstr>
      <vt:lpstr>Results</vt:lpstr>
      <vt:lpstr>PowerPoint Presentation</vt:lpstr>
      <vt:lpstr>Image Slider(Basic Project)</vt:lpstr>
      <vt:lpstr>PowerPoint Presentation</vt:lpstr>
      <vt:lpstr>PowerPoint Presentation</vt:lpstr>
      <vt:lpstr>PowerPoint Presentation</vt:lpstr>
      <vt:lpstr>PowerPoint Presentation</vt:lpstr>
      <vt:lpstr>Result </vt:lpstr>
      <vt:lpstr>Gym Management System(adv. Project)</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yogita ingale</dc:creator>
  <cp:lastModifiedBy>yogita ingale</cp:lastModifiedBy>
  <cp:revision>1</cp:revision>
  <dcterms:created xsi:type="dcterms:W3CDTF">2025-03-23T03:24:02Z</dcterms:created>
  <dcterms:modified xsi:type="dcterms:W3CDTF">2025-03-29T03:43:21Z</dcterms:modified>
</cp:coreProperties>
</file>